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6"/>
  </p:sldMasterIdLst>
  <p:notesMasterIdLst>
    <p:notesMasterId r:id="rId20"/>
  </p:notesMasterIdLst>
  <p:handoutMasterIdLst>
    <p:handoutMasterId r:id="rId21"/>
  </p:handoutMasterIdLst>
  <p:sldIdLst>
    <p:sldId id="369" r:id="rId7"/>
    <p:sldId id="341" r:id="rId8"/>
    <p:sldId id="372" r:id="rId9"/>
    <p:sldId id="384" r:id="rId10"/>
    <p:sldId id="375" r:id="rId11"/>
    <p:sldId id="383" r:id="rId12"/>
    <p:sldId id="386" r:id="rId13"/>
    <p:sldId id="380" r:id="rId14"/>
    <p:sldId id="387" r:id="rId15"/>
    <p:sldId id="381" r:id="rId16"/>
    <p:sldId id="385" r:id="rId17"/>
    <p:sldId id="370" r:id="rId18"/>
    <p:sldId id="368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ヒラギノ明朝 ProN W3" charset="-128"/>
        <a:cs typeface="+mn-cs"/>
        <a:sym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20">
          <p15:clr>
            <a:srgbClr val="A4A3A4"/>
          </p15:clr>
        </p15:guide>
        <p15:guide id="2" pos="34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4C8D"/>
    <a:srgbClr val="174C8E"/>
    <a:srgbClr val="5F77AB"/>
    <a:srgbClr val="75E7EC"/>
    <a:srgbClr val="056CB6"/>
    <a:srgbClr val="E3E7F5"/>
    <a:srgbClr val="FF3300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464496-F28C-44D3-B552-6BA990BA4048}" v="16" dt="2023-01-09T06:55:05.8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808" y="60"/>
      </p:cViewPr>
      <p:guideLst>
        <p:guide orient="horz" pos="720"/>
        <p:guide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43" d="100"/>
          <a:sy n="143" d="100"/>
        </p:scale>
        <p:origin x="-2672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27" Type="http://schemas.microsoft.com/office/2015/10/relationships/revisionInfo" Target="revisionInfo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dina Goxharaj" userId="4c7967008258634d" providerId="LiveId" clId="{87464496-F28C-44D3-B552-6BA990BA4048}"/>
    <pc:docChg chg="custSel addSld delSld modSld sldOrd">
      <pc:chgData name="Rudina Goxharaj" userId="4c7967008258634d" providerId="LiveId" clId="{87464496-F28C-44D3-B552-6BA990BA4048}" dt="2023-01-09T07:29:50.274" v="2374" actId="6549"/>
      <pc:docMkLst>
        <pc:docMk/>
      </pc:docMkLst>
      <pc:sldChg chg="modSp mod">
        <pc:chgData name="Rudina Goxharaj" userId="4c7967008258634d" providerId="LiveId" clId="{87464496-F28C-44D3-B552-6BA990BA4048}" dt="2023-01-09T06:34:21.227" v="417" actId="20577"/>
        <pc:sldMkLst>
          <pc:docMk/>
          <pc:sldMk cId="0" sldId="341"/>
        </pc:sldMkLst>
        <pc:spChg chg="mod">
          <ac:chgData name="Rudina Goxharaj" userId="4c7967008258634d" providerId="LiveId" clId="{87464496-F28C-44D3-B552-6BA990BA4048}" dt="2023-01-06T09:29:18.126" v="108" actId="20577"/>
          <ac:spMkLst>
            <pc:docMk/>
            <pc:sldMk cId="0" sldId="341"/>
            <ac:spMk id="7173" creationId="{F3C786C3-E9F6-B7C3-E910-039A4C9A002F}"/>
          </ac:spMkLst>
        </pc:spChg>
        <pc:spChg chg="mod">
          <ac:chgData name="Rudina Goxharaj" userId="4c7967008258634d" providerId="LiveId" clId="{87464496-F28C-44D3-B552-6BA990BA4048}" dt="2023-01-09T06:34:21.227" v="417" actId="20577"/>
          <ac:spMkLst>
            <pc:docMk/>
            <pc:sldMk cId="0" sldId="341"/>
            <ac:spMk id="7174" creationId="{1CEE0E3D-4071-399A-3C49-9D90129E709C}"/>
          </ac:spMkLst>
        </pc:spChg>
      </pc:sldChg>
      <pc:sldChg chg="modSp mod">
        <pc:chgData name="Rudina Goxharaj" userId="4c7967008258634d" providerId="LiveId" clId="{87464496-F28C-44D3-B552-6BA990BA4048}" dt="2023-01-06T09:27:58.241" v="62" actId="6549"/>
        <pc:sldMkLst>
          <pc:docMk/>
          <pc:sldMk cId="0" sldId="369"/>
        </pc:sldMkLst>
        <pc:spChg chg="mod">
          <ac:chgData name="Rudina Goxharaj" userId="4c7967008258634d" providerId="LiveId" clId="{87464496-F28C-44D3-B552-6BA990BA4048}" dt="2023-01-06T09:27:58.241" v="62" actId="6549"/>
          <ac:spMkLst>
            <pc:docMk/>
            <pc:sldMk cId="0" sldId="369"/>
            <ac:spMk id="2" creationId="{3EE3F3B1-ABA9-5B26-C817-FEC7EC6FA4FE}"/>
          </ac:spMkLst>
        </pc:spChg>
        <pc:spChg chg="mod">
          <ac:chgData name="Rudina Goxharaj" userId="4c7967008258634d" providerId="LiveId" clId="{87464496-F28C-44D3-B552-6BA990BA4048}" dt="2023-01-06T09:27:38.896" v="3" actId="20577"/>
          <ac:spMkLst>
            <pc:docMk/>
            <pc:sldMk cId="0" sldId="369"/>
            <ac:spMk id="5123" creationId="{6F5699F8-327E-CEAB-7145-E74AA1908E2B}"/>
          </ac:spMkLst>
        </pc:spChg>
      </pc:sldChg>
      <pc:sldChg chg="addSp delSp modSp mod modNotesTx">
        <pc:chgData name="Rudina Goxharaj" userId="4c7967008258634d" providerId="LiveId" clId="{87464496-F28C-44D3-B552-6BA990BA4048}" dt="2023-01-09T06:55:05.817" v="1296" actId="478"/>
        <pc:sldMkLst>
          <pc:docMk/>
          <pc:sldMk cId="0" sldId="372"/>
        </pc:sldMkLst>
        <pc:spChg chg="add del mod">
          <ac:chgData name="Rudina Goxharaj" userId="4c7967008258634d" providerId="LiveId" clId="{87464496-F28C-44D3-B552-6BA990BA4048}" dt="2023-01-09T06:55:05.817" v="1296" actId="478"/>
          <ac:spMkLst>
            <pc:docMk/>
            <pc:sldMk cId="0" sldId="372"/>
            <ac:spMk id="2" creationId="{8266E573-BD8F-3CF9-773A-848A6DAE18A8}"/>
          </ac:spMkLst>
        </pc:spChg>
        <pc:spChg chg="del mod">
          <ac:chgData name="Rudina Goxharaj" userId="4c7967008258634d" providerId="LiveId" clId="{87464496-F28C-44D3-B552-6BA990BA4048}" dt="2023-01-09T06:54:57.865" v="1295" actId="478"/>
          <ac:spMkLst>
            <pc:docMk/>
            <pc:sldMk cId="0" sldId="372"/>
            <ac:spMk id="9218" creationId="{88F8B889-9380-6C9D-694B-8A6E7465E289}"/>
          </ac:spMkLst>
        </pc:spChg>
        <pc:spChg chg="mod">
          <ac:chgData name="Rudina Goxharaj" userId="4c7967008258634d" providerId="LiveId" clId="{87464496-F28C-44D3-B552-6BA990BA4048}" dt="2023-01-09T06:54:38.253" v="1294" actId="20577"/>
          <ac:spMkLst>
            <pc:docMk/>
            <pc:sldMk cId="0" sldId="372"/>
            <ac:spMk id="10242" creationId="{1FEDAE6F-25A7-6D42-04F6-6D94B81D3432}"/>
          </ac:spMkLst>
        </pc:spChg>
      </pc:sldChg>
      <pc:sldChg chg="del">
        <pc:chgData name="Rudina Goxharaj" userId="4c7967008258634d" providerId="LiveId" clId="{87464496-F28C-44D3-B552-6BA990BA4048}" dt="2023-01-06T09:40:02.023" v="112" actId="47"/>
        <pc:sldMkLst>
          <pc:docMk/>
          <pc:sldMk cId="1400427510" sldId="373"/>
        </pc:sldMkLst>
      </pc:sldChg>
      <pc:sldChg chg="del">
        <pc:chgData name="Rudina Goxharaj" userId="4c7967008258634d" providerId="LiveId" clId="{87464496-F28C-44D3-B552-6BA990BA4048}" dt="2023-01-06T09:40:02.965" v="113" actId="47"/>
        <pc:sldMkLst>
          <pc:docMk/>
          <pc:sldMk cId="3292271206" sldId="374"/>
        </pc:sldMkLst>
      </pc:sldChg>
      <pc:sldChg chg="modSp mod">
        <pc:chgData name="Rudina Goxharaj" userId="4c7967008258634d" providerId="LiveId" clId="{87464496-F28C-44D3-B552-6BA990BA4048}" dt="2023-01-09T06:48:07.853" v="835" actId="6549"/>
        <pc:sldMkLst>
          <pc:docMk/>
          <pc:sldMk cId="0" sldId="375"/>
        </pc:sldMkLst>
        <pc:spChg chg="mod">
          <ac:chgData name="Rudina Goxharaj" userId="4c7967008258634d" providerId="LiveId" clId="{87464496-F28C-44D3-B552-6BA990BA4048}" dt="2023-01-09T06:48:07.853" v="835" actId="6549"/>
          <ac:spMkLst>
            <pc:docMk/>
            <pc:sldMk cId="0" sldId="375"/>
            <ac:spMk id="9218" creationId="{66B5A1C9-232C-9ED9-323F-A86B709D2BE3}"/>
          </ac:spMkLst>
        </pc:spChg>
      </pc:sldChg>
      <pc:sldChg chg="del">
        <pc:chgData name="Rudina Goxharaj" userId="4c7967008258634d" providerId="LiveId" clId="{87464496-F28C-44D3-B552-6BA990BA4048}" dt="2023-01-06T09:40:04.866" v="114" actId="47"/>
        <pc:sldMkLst>
          <pc:docMk/>
          <pc:sldMk cId="3794609091" sldId="375"/>
        </pc:sldMkLst>
      </pc:sldChg>
      <pc:sldChg chg="del">
        <pc:chgData name="Rudina Goxharaj" userId="4c7967008258634d" providerId="LiveId" clId="{87464496-F28C-44D3-B552-6BA990BA4048}" dt="2023-01-09T07:23:12.991" v="1827" actId="47"/>
        <pc:sldMkLst>
          <pc:docMk/>
          <pc:sldMk cId="0" sldId="376"/>
        </pc:sldMkLst>
      </pc:sldChg>
      <pc:sldChg chg="del">
        <pc:chgData name="Rudina Goxharaj" userId="4c7967008258634d" providerId="LiveId" clId="{87464496-F28C-44D3-B552-6BA990BA4048}" dt="2023-01-06T09:40:06.292" v="115" actId="47"/>
        <pc:sldMkLst>
          <pc:docMk/>
          <pc:sldMk cId="2413403506" sldId="376"/>
        </pc:sldMkLst>
      </pc:sldChg>
      <pc:sldChg chg="del">
        <pc:chgData name="Rudina Goxharaj" userId="4c7967008258634d" providerId="LiveId" clId="{87464496-F28C-44D3-B552-6BA990BA4048}" dt="2023-01-09T07:23:09.012" v="1826" actId="47"/>
        <pc:sldMkLst>
          <pc:docMk/>
          <pc:sldMk cId="0" sldId="377"/>
        </pc:sldMkLst>
      </pc:sldChg>
      <pc:sldChg chg="del">
        <pc:chgData name="Rudina Goxharaj" userId="4c7967008258634d" providerId="LiveId" clId="{87464496-F28C-44D3-B552-6BA990BA4048}" dt="2023-01-06T09:40:07.372" v="116" actId="47"/>
        <pc:sldMkLst>
          <pc:docMk/>
          <pc:sldMk cId="4277777635" sldId="377"/>
        </pc:sldMkLst>
      </pc:sldChg>
      <pc:sldChg chg="del">
        <pc:chgData name="Rudina Goxharaj" userId="4c7967008258634d" providerId="LiveId" clId="{87464496-F28C-44D3-B552-6BA990BA4048}" dt="2023-01-09T07:23:18.031" v="1828" actId="47"/>
        <pc:sldMkLst>
          <pc:docMk/>
          <pc:sldMk cId="0" sldId="378"/>
        </pc:sldMkLst>
      </pc:sldChg>
      <pc:sldChg chg="del">
        <pc:chgData name="Rudina Goxharaj" userId="4c7967008258634d" providerId="LiveId" clId="{87464496-F28C-44D3-B552-6BA990BA4048}" dt="2023-01-06T09:40:08.375" v="117" actId="47"/>
        <pc:sldMkLst>
          <pc:docMk/>
          <pc:sldMk cId="2138802699" sldId="378"/>
        </pc:sldMkLst>
      </pc:sldChg>
      <pc:sldChg chg="del">
        <pc:chgData name="Rudina Goxharaj" userId="4c7967008258634d" providerId="LiveId" clId="{87464496-F28C-44D3-B552-6BA990BA4048}" dt="2023-01-09T07:23:05.505" v="1825" actId="47"/>
        <pc:sldMkLst>
          <pc:docMk/>
          <pc:sldMk cId="0" sldId="379"/>
        </pc:sldMkLst>
      </pc:sldChg>
      <pc:sldChg chg="del">
        <pc:chgData name="Rudina Goxharaj" userId="4c7967008258634d" providerId="LiveId" clId="{87464496-F28C-44D3-B552-6BA990BA4048}" dt="2023-01-06T09:40:09.440" v="118" actId="47"/>
        <pc:sldMkLst>
          <pc:docMk/>
          <pc:sldMk cId="1135611390" sldId="379"/>
        </pc:sldMkLst>
      </pc:sldChg>
      <pc:sldChg chg="del">
        <pc:chgData name="Rudina Goxharaj" userId="4c7967008258634d" providerId="LiveId" clId="{87464496-F28C-44D3-B552-6BA990BA4048}" dt="2023-01-06T09:40:10.489" v="119" actId="47"/>
        <pc:sldMkLst>
          <pc:docMk/>
          <pc:sldMk cId="961669475" sldId="380"/>
        </pc:sldMkLst>
      </pc:sldChg>
      <pc:sldChg chg="del">
        <pc:chgData name="Rudina Goxharaj" userId="4c7967008258634d" providerId="LiveId" clId="{87464496-F28C-44D3-B552-6BA990BA4048}" dt="2023-01-06T09:40:11.776" v="120" actId="47"/>
        <pc:sldMkLst>
          <pc:docMk/>
          <pc:sldMk cId="1818401720" sldId="381"/>
        </pc:sldMkLst>
      </pc:sldChg>
      <pc:sldChg chg="del">
        <pc:chgData name="Rudina Goxharaj" userId="4c7967008258634d" providerId="LiveId" clId="{87464496-F28C-44D3-B552-6BA990BA4048}" dt="2023-01-06T09:40:13.146" v="121" actId="47"/>
        <pc:sldMkLst>
          <pc:docMk/>
          <pc:sldMk cId="2649972319" sldId="382"/>
        </pc:sldMkLst>
      </pc:sldChg>
      <pc:sldChg chg="modSp mod ord modNotesTx">
        <pc:chgData name="Rudina Goxharaj" userId="4c7967008258634d" providerId="LiveId" clId="{87464496-F28C-44D3-B552-6BA990BA4048}" dt="2023-01-09T07:21:56.001" v="1784" actId="20577"/>
        <pc:sldMkLst>
          <pc:docMk/>
          <pc:sldMk cId="633706777" sldId="383"/>
        </pc:sldMkLst>
        <pc:spChg chg="mod">
          <ac:chgData name="Rudina Goxharaj" userId="4c7967008258634d" providerId="LiveId" clId="{87464496-F28C-44D3-B552-6BA990BA4048}" dt="2023-01-09T07:20:27.422" v="1651" actId="20577"/>
          <ac:spMkLst>
            <pc:docMk/>
            <pc:sldMk cId="633706777" sldId="383"/>
            <ac:spMk id="9218" creationId="{88F8B889-9380-6C9D-694B-8A6E7465E289}"/>
          </ac:spMkLst>
        </pc:spChg>
        <pc:spChg chg="mod">
          <ac:chgData name="Rudina Goxharaj" userId="4c7967008258634d" providerId="LiveId" clId="{87464496-F28C-44D3-B552-6BA990BA4048}" dt="2023-01-09T07:16:11.279" v="1347" actId="6549"/>
          <ac:spMkLst>
            <pc:docMk/>
            <pc:sldMk cId="633706777" sldId="383"/>
            <ac:spMk id="10242" creationId="{1FEDAE6F-25A7-6D42-04F6-6D94B81D3432}"/>
          </ac:spMkLst>
        </pc:spChg>
      </pc:sldChg>
      <pc:sldChg chg="modSp mod">
        <pc:chgData name="Rudina Goxharaj" userId="4c7967008258634d" providerId="LiveId" clId="{87464496-F28C-44D3-B552-6BA990BA4048}" dt="2023-01-06T14:19:47.350" v="239" actId="6549"/>
        <pc:sldMkLst>
          <pc:docMk/>
          <pc:sldMk cId="0" sldId="384"/>
        </pc:sldMkLst>
        <pc:spChg chg="mod">
          <ac:chgData name="Rudina Goxharaj" userId="4c7967008258634d" providerId="LiveId" clId="{87464496-F28C-44D3-B552-6BA990BA4048}" dt="2023-01-06T14:19:47.350" v="239" actId="6549"/>
          <ac:spMkLst>
            <pc:docMk/>
            <pc:sldMk cId="0" sldId="384"/>
            <ac:spMk id="9218" creationId="{88F8B889-9380-6C9D-694B-8A6E7465E289}"/>
          </ac:spMkLst>
        </pc:spChg>
        <pc:spChg chg="mod">
          <ac:chgData name="Rudina Goxharaj" userId="4c7967008258634d" providerId="LiveId" clId="{87464496-F28C-44D3-B552-6BA990BA4048}" dt="2023-01-06T14:19:24.393" v="227" actId="1076"/>
          <ac:spMkLst>
            <pc:docMk/>
            <pc:sldMk cId="0" sldId="384"/>
            <ac:spMk id="10242" creationId="{1FEDAE6F-25A7-6D42-04F6-6D94B81D3432}"/>
          </ac:spMkLst>
        </pc:spChg>
        <pc:picChg chg="mod">
          <ac:chgData name="Rudina Goxharaj" userId="4c7967008258634d" providerId="LiveId" clId="{87464496-F28C-44D3-B552-6BA990BA4048}" dt="2023-01-06T14:13:58.873" v="181" actId="1076"/>
          <ac:picMkLst>
            <pc:docMk/>
            <pc:sldMk cId="0" sldId="384"/>
            <ac:picMk id="2" creationId="{6AF31D5C-1A80-E86A-9952-B846326E8A8B}"/>
          </ac:picMkLst>
        </pc:picChg>
      </pc:sldChg>
      <pc:sldChg chg="modSp add mod">
        <pc:chgData name="Rudina Goxharaj" userId="4c7967008258634d" providerId="LiveId" clId="{87464496-F28C-44D3-B552-6BA990BA4048}" dt="2023-01-09T07:29:50.274" v="2374" actId="6549"/>
        <pc:sldMkLst>
          <pc:docMk/>
          <pc:sldMk cId="3530757307" sldId="386"/>
        </pc:sldMkLst>
        <pc:spChg chg="mod">
          <ac:chgData name="Rudina Goxharaj" userId="4c7967008258634d" providerId="LiveId" clId="{87464496-F28C-44D3-B552-6BA990BA4048}" dt="2023-01-09T07:29:50.274" v="2374" actId="6549"/>
          <ac:spMkLst>
            <pc:docMk/>
            <pc:sldMk cId="3530757307" sldId="386"/>
            <ac:spMk id="9218" creationId="{88F8B889-9380-6C9D-694B-8A6E7465E289}"/>
          </ac:spMkLst>
        </pc:spChg>
        <pc:spChg chg="mod">
          <ac:chgData name="Rudina Goxharaj" userId="4c7967008258634d" providerId="LiveId" clId="{87464496-F28C-44D3-B552-6BA990BA4048}" dt="2023-01-09T07:23:54.988" v="1880" actId="6549"/>
          <ac:spMkLst>
            <pc:docMk/>
            <pc:sldMk cId="3530757307" sldId="386"/>
            <ac:spMk id="10242" creationId="{1FEDAE6F-25A7-6D42-04F6-6D94B81D343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theme" Target="../theme/theme3.xml"/><Relationship Id="rId4" Type="http://schemas.openxmlformats.org/officeDocument/2006/relationships/image" Target="../media/image6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5B575A50-7F70-B857-674E-1780756CA5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76200" y="76200"/>
            <a:ext cx="2971800" cy="45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6F4A336-3C43-5951-8D1C-97A8189C13F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52400" y="8534400"/>
            <a:ext cx="2286000" cy="4572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  <a:ea typeface="ヒラギノ明朝 ProN W3" charset="0"/>
                <a:cs typeface="ヒラギノ明朝 ProN W3" charset="0"/>
                <a:sym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CD44CC2-E4B1-8AA3-95DC-FAF69A562B8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257800" y="8382000"/>
            <a:ext cx="1446213" cy="60960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A3CB573C-DB2E-4CE2-81A7-C27ECD2C8089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theme" Target="../theme/theme2.xml"/><Relationship Id="rId4" Type="http://schemas.openxmlformats.org/officeDocument/2006/relationships/image" Target="../media/image6.png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9B1EE99A-9C25-91AC-66CE-D919DFD6CD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95263" y="133350"/>
            <a:ext cx="2971800" cy="4572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ヒラギノ明朝 ProN W3" charset="-128"/>
                <a:cs typeface="+mn-cs"/>
                <a:sym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8AD36038-500C-82B4-961F-8E145E5F0D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FF10D1F7-8725-30E5-0864-7AC1E6C9CF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E821BB7-60ED-DC12-45A3-B7305173583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685800" y="8578850"/>
            <a:ext cx="1738313" cy="341313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ヒラギノ明朝 ProN W3" charset="-128"/>
                <a:cs typeface="+mn-cs"/>
                <a:sym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D622A2B-E3B3-4DBB-3BCF-4CF1CD85B9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937125" y="8551863"/>
            <a:ext cx="1225550" cy="395287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F29BB65D-1822-4F2D-A0C1-365FE21E897D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948231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>
            <a:extLst>
              <a:ext uri="{FF2B5EF4-FFF2-40B4-BE49-F238E27FC236}">
                <a16:creationId xmlns:a16="http://schemas.microsoft.com/office/drawing/2014/main" xmlns="" id="{C0EEAD30-676A-FFCD-89A9-B81928636D3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6" name="Rectangle 3">
            <a:extLst>
              <a:ext uri="{FF2B5EF4-FFF2-40B4-BE49-F238E27FC236}">
                <a16:creationId xmlns:a16="http://schemas.microsoft.com/office/drawing/2014/main" xmlns="" id="{F78AFE95-1294-23CE-EEDE-A2AA7078A25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832783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>
            <a:extLst>
              <a:ext uri="{FF2B5EF4-FFF2-40B4-BE49-F238E27FC236}">
                <a16:creationId xmlns:a16="http://schemas.microsoft.com/office/drawing/2014/main" xmlns="" id="{5760FC98-6454-688C-5D01-D47A871DD22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4" name="Rectangle 3">
            <a:extLst>
              <a:ext uri="{FF2B5EF4-FFF2-40B4-BE49-F238E27FC236}">
                <a16:creationId xmlns:a16="http://schemas.microsoft.com/office/drawing/2014/main" xmlns="" id="{84291F04-412A-8DE1-2CDC-F32BA5CF285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de-DE"/>
          </a:p>
        </p:txBody>
      </p:sp>
    </p:spTree>
    <p:extLst>
      <p:ext uri="{BB962C8B-B14F-4D97-AF65-F5344CB8AC3E}">
        <p14:creationId xmlns:p14="http://schemas.microsoft.com/office/powerpoint/2010/main" val="3647317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BB65D-1822-4F2D-A0C1-365FE21E897D}" type="slidenum">
              <a:rPr lang="en-US" altLang="de-DE" smtClean="0"/>
              <a:pPr/>
              <a:t>3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644328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groups</a:t>
            </a:r>
            <a:r>
              <a:rPr lang="de-DE" dirty="0"/>
              <a:t>, max. 20 </a:t>
            </a:r>
            <a:r>
              <a:rPr lang="de-DE" dirty="0" err="1"/>
              <a:t>minutes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out,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group</a:t>
            </a:r>
            <a:r>
              <a:rPr lang="de-DE" dirty="0"/>
              <a:t> </a:t>
            </a:r>
            <a:r>
              <a:rPr lang="de-DE" dirty="0" err="1"/>
              <a:t>explains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group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worked</a:t>
            </a:r>
            <a:r>
              <a:rPr lang="de-DE" dirty="0"/>
              <a:t> out (max. 5 min.)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BB65D-1822-4F2D-A0C1-365FE21E897D}" type="slidenum">
              <a:rPr lang="en-US" altLang="de-DE" smtClean="0"/>
              <a:pPr/>
              <a:t>6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984364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Maxim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BB65D-1822-4F2D-A0C1-365FE21E897D}" type="slidenum">
              <a:rPr lang="en-US" altLang="de-DE" smtClean="0"/>
              <a:pPr/>
              <a:t>7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550480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4249922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ocha-insarag-logo.jpg">
            <a:extLst>
              <a:ext uri="{FF2B5EF4-FFF2-40B4-BE49-F238E27FC236}">
                <a16:creationId xmlns:a16="http://schemas.microsoft.com/office/drawing/2014/main" xmlns="" id="{B387D0EA-4122-0704-3C24-3FC95D4F7C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914400"/>
            <a:ext cx="831215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76200" y="0"/>
            <a:ext cx="9067800" cy="762000"/>
          </a:xfrm>
          <a:solidFill>
            <a:schemeClr val="bg1"/>
          </a:solidFill>
        </p:spPr>
        <p:txBody>
          <a:bodyPr/>
          <a:lstStyle>
            <a:lvl1pPr marL="39688" indent="0">
              <a:buNone/>
              <a:defRPr/>
            </a:lvl1pPr>
          </a:lstStyle>
          <a:p>
            <a:pPr lvl="0"/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0" y="5943600"/>
            <a:ext cx="9144000" cy="914400"/>
          </a:xfrm>
          <a:solidFill>
            <a:schemeClr val="bg1"/>
          </a:solidFill>
        </p:spPr>
        <p:txBody>
          <a:bodyPr/>
          <a:lstStyle>
            <a:lvl5pPr marL="1766888" indent="0">
              <a:buNone/>
              <a:defRPr/>
            </a:lvl5pPr>
          </a:lstStyle>
          <a:p>
            <a:pPr lvl="4"/>
            <a:endParaRPr lang="en-US" dirty="0"/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xmlns="" id="{97035539-C617-E89F-48C1-4CE634FF44CB}"/>
              </a:ext>
            </a:extLst>
          </p:cNvPr>
          <p:cNvSpPr txBox="1">
            <a:spLocks noGrp="1" noChangeArrowheads="1"/>
          </p:cNvSpPr>
          <p:nvPr>
            <p:ph type="sldNum" sz="quarter" idx="13"/>
          </p:nvPr>
        </p:nvSpPr>
        <p:spPr>
          <a:xfrm>
            <a:off x="7359650" y="6248400"/>
            <a:ext cx="292100" cy="330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929575B-0792-4BB3-9938-B2CD5B3D667A}" type="slidenum">
              <a:rPr lang="en-US" altLang="de-DE"/>
              <a:pPr/>
              <a:t>‹Nr.›</a:t>
            </a:fld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17162954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2438971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066801"/>
            <a:ext cx="7772400" cy="33401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245021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440593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08238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276600"/>
            <a:ext cx="4040188" cy="274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08238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276600"/>
            <a:ext cx="4041775" cy="2743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1518107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26628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90019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3008313" cy="1162050"/>
          </a:xfrm>
        </p:spPr>
        <p:txBody>
          <a:bodyPr anchor="b"/>
          <a:lstStyle>
            <a:lvl1pPr algn="l">
              <a:defRPr sz="2000" b="1" i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90601"/>
            <a:ext cx="5111750" cy="5029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1"/>
            <a:ext cx="3008313" cy="38862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069646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00600"/>
            <a:ext cx="8001000" cy="457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990600"/>
            <a:ext cx="8001000" cy="373697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Times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367338"/>
            <a:ext cx="8001000" cy="652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310893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xmlns="" id="{92C59663-CF03-B5DC-ABBA-6A7CD6A385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990600"/>
            <a:ext cx="8382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>
                <a:sym typeface="Times" panose="02020603050405020304" pitchFamily="18" charset="0"/>
              </a:rPr>
              <a:t>Click to edit Master title style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xmlns="" id="{758878E9-31FA-7379-0546-87F8D1911E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981200"/>
            <a:ext cx="83820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144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>
                <a:sym typeface="Times" panose="02020603050405020304" pitchFamily="18" charset="0"/>
              </a:rPr>
              <a:t>Click to edit Master text styles</a:t>
            </a:r>
          </a:p>
          <a:p>
            <a:pPr lvl="1"/>
            <a:r>
              <a:rPr lang="en-US" altLang="de-DE">
                <a:sym typeface="Times" panose="02020603050405020304" pitchFamily="18" charset="0"/>
              </a:rPr>
              <a:t>Second level</a:t>
            </a:r>
          </a:p>
          <a:p>
            <a:pPr lvl="2"/>
            <a:r>
              <a:rPr lang="en-US" altLang="de-DE">
                <a:sym typeface="Times" panose="02020603050405020304" pitchFamily="18" charset="0"/>
              </a:rPr>
              <a:t>Third level</a:t>
            </a:r>
          </a:p>
          <a:p>
            <a:pPr lvl="3"/>
            <a:r>
              <a:rPr lang="en-US" altLang="de-DE">
                <a:sym typeface="Times" panose="02020603050405020304" pitchFamily="18" charset="0"/>
              </a:rPr>
              <a:t>Fourth level</a:t>
            </a:r>
          </a:p>
          <a:p>
            <a:pPr lvl="4"/>
            <a:r>
              <a:rPr lang="en-US" altLang="de-DE">
                <a:sym typeface="Times" panose="02020603050405020304" pitchFamily="18" charset="0"/>
              </a:rPr>
              <a:t>Fifth level</a:t>
            </a: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xmlns="" id="{7BABB624-B4CB-5AE3-8BAB-A64DCD94F1FB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2667000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29" name="Picture 18">
            <a:extLst>
              <a:ext uri="{FF2B5EF4-FFF2-40B4-BE49-F238E27FC236}">
                <a16:creationId xmlns:a16="http://schemas.microsoft.com/office/drawing/2014/main" xmlns="" id="{5568B5AC-12C6-2B87-4959-B873906E252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248400"/>
            <a:ext cx="2133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2">
            <a:extLst>
              <a:ext uri="{FF2B5EF4-FFF2-40B4-BE49-F238E27FC236}">
                <a16:creationId xmlns:a16="http://schemas.microsoft.com/office/drawing/2014/main" xmlns="" id="{41EDC1C3-286D-1B13-593F-747AB63D0E8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065838"/>
            <a:ext cx="11176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31" name="Straight Connector 2">
            <a:extLst>
              <a:ext uri="{FF2B5EF4-FFF2-40B4-BE49-F238E27FC236}">
                <a16:creationId xmlns:a16="http://schemas.microsoft.com/office/drawing/2014/main" xmlns="" id="{B4383C99-33F5-2CED-A8D9-50402DD01573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2325688" y="6300788"/>
            <a:ext cx="5562600" cy="0"/>
          </a:xfrm>
          <a:prstGeom prst="line">
            <a:avLst/>
          </a:prstGeom>
          <a:noFill/>
          <a:ln w="20320">
            <a:solidFill>
              <a:srgbClr val="174C8E">
                <a:alpha val="90195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</p:sldLayoutIdLst>
  <p:transition/>
  <p:hf hdr="0" ftr="0" dt="0"/>
  <p:txStyles>
    <p:titleStyle>
      <a:lvl1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/>
          <a:ea typeface="+mj-ea"/>
          <a:cs typeface="Verdana"/>
          <a:sym typeface="Times" panose="02020603050405020304" pitchFamily="18" charset="0"/>
        </a:defRPr>
      </a:lvl1pPr>
      <a:lvl2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2pPr>
      <a:lvl3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3pPr>
      <a:lvl4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4pPr>
      <a:lvl5pPr marL="39688" indent="-39688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Verdana" charset="0"/>
          <a:ea typeface="ヒラギノ明朝 ProN W3" charset="0"/>
          <a:cs typeface="ヒラギノ明朝 ProN W3" charset="0"/>
          <a:sym typeface="Times" panose="02020603050405020304" pitchFamily="18" charset="0"/>
        </a:defRPr>
      </a:lvl5pPr>
      <a:lvl6pPr marL="4968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6pPr>
      <a:lvl7pPr marL="9540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7pPr>
      <a:lvl8pPr marL="14112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8pPr>
      <a:lvl9pPr marL="186848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" charset="0"/>
          <a:ea typeface="ヒラギノ明朝 ProN W3" charset="0"/>
          <a:cs typeface="ヒラギノ明朝 ProN W3" charset="0"/>
          <a:sym typeface="Times" charset="0"/>
        </a:defRPr>
      </a:lvl9pPr>
    </p:titleStyle>
    <p:bodyStyle>
      <a:lvl1pPr marL="382588" indent="-342900" algn="l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•"/>
        <a:defRPr sz="32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1pPr>
      <a:lvl2pPr marL="681038" indent="-285750" algn="l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–"/>
        <a:defRPr sz="28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2pPr>
      <a:lvl3pPr marL="1081088" indent="-228600" algn="l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•"/>
        <a:defRPr sz="24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3pPr>
      <a:lvl4pPr marL="1538288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–"/>
        <a:defRPr sz="20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4pPr>
      <a:lvl5pPr marL="1995488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panose="02020603050405020304" pitchFamily="18" charset="0"/>
        <a:buChar char="»"/>
        <a:defRPr sz="2000">
          <a:solidFill>
            <a:schemeClr val="tx1"/>
          </a:solidFill>
          <a:latin typeface="Verdana"/>
          <a:ea typeface="+mn-ea"/>
          <a:cs typeface="Verdana"/>
          <a:sym typeface="Times" panose="02020603050405020304" pitchFamily="18" charset="0"/>
        </a:defRPr>
      </a:lvl5pPr>
      <a:lvl6pPr marL="24526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6pPr>
      <a:lvl7pPr marL="29098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7pPr>
      <a:lvl8pPr marL="33670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8pPr>
      <a:lvl9pPr marL="3824288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Times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>
            <a:extLst>
              <a:ext uri="{FF2B5EF4-FFF2-40B4-BE49-F238E27FC236}">
                <a16:creationId xmlns:a16="http://schemas.microsoft.com/office/drawing/2014/main" xmlns="" id="{2544C210-571C-E6F3-832C-CAED11D45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3352800"/>
            <a:ext cx="2133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Presentation Title:  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5123" name="TextBox 5">
            <a:extLst>
              <a:ext uri="{FF2B5EF4-FFF2-40B4-BE49-F238E27FC236}">
                <a16:creationId xmlns:a16="http://schemas.microsoft.com/office/drawing/2014/main" xmlns="" id="{6F5699F8-327E-CEAB-7145-E74AA1908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2772276"/>
            <a:ext cx="1371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Session 03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5124" name="TextBox 6">
            <a:extLst>
              <a:ext uri="{FF2B5EF4-FFF2-40B4-BE49-F238E27FC236}">
                <a16:creationId xmlns:a16="http://schemas.microsoft.com/office/drawing/2014/main" xmlns="" id="{67B0203A-424C-E30A-177D-0CCB47566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019550"/>
            <a:ext cx="2438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Presenter/Instructor: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5125" name="TextBox 7">
            <a:extLst>
              <a:ext uri="{FF2B5EF4-FFF2-40B4-BE49-F238E27FC236}">
                <a16:creationId xmlns:a16="http://schemas.microsoft.com/office/drawing/2014/main" xmlns="" id="{47B9B72A-58F5-A9AF-F48D-6E9697EC7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638800"/>
            <a:ext cx="2438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xmlns="" id="{71A254FE-26ED-E93C-7336-DABC8C9D0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85800"/>
            <a:ext cx="25082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US" sz="3600" kern="1400" dirty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First Responder 2.0</a:t>
            </a:r>
            <a:endParaRPr lang="en-GB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EE3F3B1-ABA9-5B26-C817-FEC7EC6FA4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3364" y="3352800"/>
            <a:ext cx="595963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194C8D"/>
                </a:solidFill>
                <a:latin typeface="Avenir Medium" charset="0"/>
              </a:rPr>
              <a:t>What is a rescuer and how to stay safe on mission</a:t>
            </a: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xmlns="" id="{0C4BE802-7BEC-6CF4-30FB-D03CA8177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3050" y="4032644"/>
            <a:ext cx="595963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000" dirty="0">
                <a:solidFill>
                  <a:srgbClr val="194C8D"/>
                </a:solidFill>
                <a:latin typeface="Avenir Medium" charset="0"/>
              </a:rPr>
              <a:t>&lt;Name&gt;</a:t>
            </a:r>
          </a:p>
        </p:txBody>
      </p:sp>
      <p:pic>
        <p:nvPicPr>
          <p:cNvPr id="11" name="Picture 3" descr="Overlay-2ColumnText.png">
            <a:extLst>
              <a:ext uri="{FF2B5EF4-FFF2-40B4-BE49-F238E27FC236}">
                <a16:creationId xmlns:a16="http://schemas.microsoft.com/office/drawing/2014/main" xmlns="" id="{03D2822D-951A-4C4F-30B8-78259D631DA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46050" y="609600"/>
            <a:ext cx="2667000" cy="5486400"/>
          </a:xfrm>
          <a:prstGeom prst="round2DiagRect">
            <a:avLst/>
          </a:prstGeom>
          <a:gradFill flip="none" rotWithShape="1">
            <a:gsLst>
              <a:gs pos="0">
                <a:srgbClr val="38ABED"/>
              </a:gs>
              <a:gs pos="100000">
                <a:srgbClr val="1B3861"/>
              </a:gs>
            </a:gsLst>
            <a:lin ang="5400000" scaled="0"/>
            <a:tileRect/>
          </a:gradFill>
        </p:spPr>
      </p:pic>
      <p:sp>
        <p:nvSpPr>
          <p:cNvPr id="12" name="TextBox 7">
            <a:extLst>
              <a:ext uri="{FF2B5EF4-FFF2-40B4-BE49-F238E27FC236}">
                <a16:creationId xmlns:a16="http://schemas.microsoft.com/office/drawing/2014/main" xmlns="" id="{47B9B72A-58F5-A9AF-F48D-6E9697EC7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638800"/>
            <a:ext cx="2438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13" name="Text Box 3">
            <a:extLst>
              <a:ext uri="{FF2B5EF4-FFF2-40B4-BE49-F238E27FC236}">
                <a16:creationId xmlns:a16="http://schemas.microsoft.com/office/drawing/2014/main" xmlns="" id="{71A254FE-26ED-E93C-7336-DABC8C9D09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85800"/>
            <a:ext cx="2508250" cy="181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US" sz="3600" kern="1400" dirty="0" smtClean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Community </a:t>
            </a:r>
            <a:r>
              <a:rPr lang="en-US" sz="3600" kern="1400" dirty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Responder </a:t>
            </a:r>
            <a:r>
              <a:rPr lang="en-US" sz="3600" kern="1400" dirty="0" smtClean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Training</a:t>
            </a:r>
            <a:endParaRPr lang="en-GB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14" name="TextBox 1">
            <a:extLst>
              <a:ext uri="{FF2B5EF4-FFF2-40B4-BE49-F238E27FC236}">
                <a16:creationId xmlns:a16="http://schemas.microsoft.com/office/drawing/2014/main" xmlns="" id="{2544C210-571C-E6F3-832C-CAED11D458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25" y="3333690"/>
            <a:ext cx="23112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Presentation Title:  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15" name="TextBox 5">
            <a:extLst>
              <a:ext uri="{FF2B5EF4-FFF2-40B4-BE49-F238E27FC236}">
                <a16:creationId xmlns:a16="http://schemas.microsoft.com/office/drawing/2014/main" xmlns="" id="{6F5699F8-327E-CEAB-7145-E74AA1908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2772276"/>
            <a:ext cx="15176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Session 03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  <p:sp>
        <p:nvSpPr>
          <p:cNvPr id="16" name="TextBox 6">
            <a:extLst>
              <a:ext uri="{FF2B5EF4-FFF2-40B4-BE49-F238E27FC236}">
                <a16:creationId xmlns:a16="http://schemas.microsoft.com/office/drawing/2014/main" xmlns="" id="{67B0203A-424C-E30A-177D-0CCB47566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4019550"/>
            <a:ext cx="257476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en-US" altLang="de-DE" sz="2000" dirty="0">
                <a:solidFill>
                  <a:srgbClr val="FFFFFF"/>
                </a:solidFill>
                <a:latin typeface="Avenir Medium" charset="0"/>
              </a:rPr>
              <a:t>Presenter/Instructor:</a:t>
            </a:r>
            <a:endParaRPr lang="en-US" altLang="de-DE" sz="2000" dirty="0">
              <a:solidFill>
                <a:srgbClr val="194C8D"/>
              </a:solidFill>
              <a:latin typeface="Avenir Medium" charset="0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1" descr="air horn 02.jpeg">
            <a:extLst>
              <a:ext uri="{FF2B5EF4-FFF2-40B4-BE49-F238E27FC236}">
                <a16:creationId xmlns:a16="http://schemas.microsoft.com/office/drawing/2014/main" xmlns="" id="{5F2B271B-DAFF-2112-7237-27D1B5AE5B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1467">
            <a:off x="6588202" y="2321002"/>
            <a:ext cx="1399950" cy="139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09" name="Content Placeholder 2">
            <a:extLst>
              <a:ext uri="{FF2B5EF4-FFF2-40B4-BE49-F238E27FC236}">
                <a16:creationId xmlns:a16="http://schemas.microsoft.com/office/drawing/2014/main" xmlns="" id="{40203F4D-6439-15D0-1AD7-2CBC898CF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800600"/>
          </a:xfrm>
        </p:spPr>
        <p:txBody>
          <a:bodyPr/>
          <a:lstStyle/>
          <a:p>
            <a:pPr marL="39688" indent="0">
              <a:spcAft>
                <a:spcPts val="600"/>
              </a:spcAft>
              <a:buFont typeface="Times" panose="02020603050405020304" pitchFamily="18" charset="0"/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evacuation plan should mention:</a:t>
            </a:r>
          </a:p>
          <a:p>
            <a:pPr marL="541338" indent="358775">
              <a:spcBef>
                <a:spcPts val="0"/>
              </a:spcBef>
              <a:buClrTx/>
              <a:buFont typeface="Wingdings" panose="05000000000000000000" pitchFamily="2" charset="2"/>
              <a:buChar char="q"/>
              <a:tabLst>
                <a:tab pos="541338" algn="l"/>
              </a:tabLst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alarming method </a:t>
            </a:r>
          </a:p>
          <a:p>
            <a:pPr marL="898525" lvl="1" indent="358775">
              <a:spcBef>
                <a:spcPts val="0"/>
              </a:spcBef>
              <a:buClrTx/>
              <a:buFont typeface="Wingdings" panose="05000000000000000000" pitchFamily="2" charset="2"/>
              <a:buChar char=""/>
              <a:tabLst>
                <a:tab pos="715963" algn="l"/>
              </a:tabLst>
            </a:pPr>
            <a:r>
              <a:rPr lang="en-AU" altLang="de-DE" sz="20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whistle, a horn or shout</a:t>
            </a:r>
          </a:p>
          <a:p>
            <a:pPr marL="541338" indent="358775">
              <a:buClrTx/>
              <a:buFont typeface="Wingdings" panose="05000000000000000000" pitchFamily="2" charset="2"/>
              <a:buChar char="q"/>
              <a:tabLst>
                <a:tab pos="541338" algn="l"/>
              </a:tabLst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safe place </a:t>
            </a:r>
          </a:p>
          <a:p>
            <a:pPr marL="898525" lvl="1" indent="358775">
              <a:spcBef>
                <a:spcPts val="0"/>
              </a:spcBef>
              <a:buClrTx/>
              <a:buFont typeface="Wingdings" panose="05000000000000000000" pitchFamily="2" charset="2"/>
              <a:buChar char=""/>
              <a:tabLst>
                <a:tab pos="715963" algn="l"/>
              </a:tabLst>
            </a:pPr>
            <a:r>
              <a:rPr lang="en-AU" altLang="de-DE" sz="20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to evacuate to</a:t>
            </a:r>
          </a:p>
          <a:p>
            <a:pPr marL="541338" indent="358775">
              <a:buClrTx/>
              <a:buFont typeface="Wingdings" panose="05000000000000000000" pitchFamily="2" charset="2"/>
              <a:buChar char="q"/>
              <a:tabLst>
                <a:tab pos="541338" algn="l"/>
              </a:tabLst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or more routes to take </a:t>
            </a:r>
          </a:p>
          <a:p>
            <a:pPr marL="898525" lvl="1" indent="358775">
              <a:spcBef>
                <a:spcPts val="0"/>
              </a:spcBef>
              <a:buClrTx/>
              <a:buFont typeface="Wingdings" panose="05000000000000000000" pitchFamily="2" charset="2"/>
              <a:buChar char=""/>
              <a:tabLst>
                <a:tab pos="715963" algn="l"/>
              </a:tabLst>
            </a:pPr>
            <a:r>
              <a:rPr lang="en-AU" altLang="de-DE" sz="20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get to the safe place</a:t>
            </a:r>
          </a:p>
          <a:p>
            <a:pPr marL="541338" indent="358775">
              <a:buClrTx/>
              <a:buFont typeface="Wingdings" panose="05000000000000000000" pitchFamily="2" charset="2"/>
              <a:buChar char="q"/>
              <a:tabLst>
                <a:tab pos="541338" algn="l"/>
              </a:tabLst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know if everyone evacuated</a:t>
            </a:r>
          </a:p>
          <a:p>
            <a:pPr marL="898525" lvl="1" indent="358775">
              <a:spcBef>
                <a:spcPts val="0"/>
              </a:spcBef>
              <a:buClrTx/>
              <a:buFont typeface="Wingdings" panose="05000000000000000000" pitchFamily="2" charset="2"/>
              <a:buChar char=""/>
              <a:tabLst>
                <a:tab pos="715963" algn="l"/>
              </a:tabLst>
            </a:pPr>
            <a:r>
              <a:rPr lang="en-AU" altLang="de-DE" sz="20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 a list or a tracking system in place</a:t>
            </a:r>
          </a:p>
          <a:p>
            <a:pPr marL="541338" indent="358775">
              <a:buClrTx/>
              <a:buFont typeface="Wingdings" panose="05000000000000000000" pitchFamily="2" charset="2"/>
              <a:buChar char="q"/>
              <a:tabLst>
                <a:tab pos="541338" algn="l"/>
              </a:tabLst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and how to re-enter the worksite safely</a:t>
            </a:r>
          </a:p>
          <a:p>
            <a:pPr marL="898525" lvl="1" indent="358775">
              <a:spcBef>
                <a:spcPts val="0"/>
              </a:spcBef>
              <a:buClrTx/>
              <a:buFont typeface="Wingdings" panose="05000000000000000000" pitchFamily="2" charset="2"/>
              <a:buChar char=""/>
              <a:tabLst>
                <a:tab pos="715963" algn="l"/>
              </a:tabLst>
            </a:pPr>
            <a:r>
              <a:rPr lang="en-AU" altLang="de-DE" sz="20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assessment of the site, things might have changed! </a:t>
            </a:r>
          </a:p>
        </p:txBody>
      </p:sp>
      <p:sp>
        <p:nvSpPr>
          <p:cNvPr id="17410" name="Rectangle 1">
            <a:extLst>
              <a:ext uri="{FF2B5EF4-FFF2-40B4-BE49-F238E27FC236}">
                <a16:creationId xmlns:a16="http://schemas.microsoft.com/office/drawing/2014/main" xmlns="" id="{D4BF1223-77B4-518A-A12A-1289B2B742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540436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an evacuation – the list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36CC1A60-E040-4195-8D5A-ECCCFADD0C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524000"/>
            <a:ext cx="7696200" cy="4343400"/>
          </a:xfrm>
        </p:spPr>
        <p:txBody>
          <a:bodyPr/>
          <a:lstStyle/>
          <a:p>
            <a:pPr marL="39688" indent="0">
              <a:buFont typeface="Times" charset="0"/>
              <a:buNone/>
              <a:defRPr/>
            </a:pPr>
            <a:r>
              <a:rPr lang="en-AU" sz="2400" dirty="0">
                <a:solidFill>
                  <a:srgbClr val="174C8E"/>
                </a:solidFill>
                <a:latin typeface="Arial" charset="0"/>
                <a:cs typeface="Arial" charset="0"/>
                <a:sym typeface="Times" charset="0"/>
              </a:rPr>
              <a:t>Try to </a:t>
            </a:r>
            <a:r>
              <a:rPr lang="en-AU" sz="2400" b="1" dirty="0">
                <a:solidFill>
                  <a:srgbClr val="174C8E"/>
                </a:solidFill>
                <a:latin typeface="Arial" charset="0"/>
                <a:cs typeface="Arial" charset="0"/>
                <a:sym typeface="Times" charset="0"/>
              </a:rPr>
              <a:t>control</a:t>
            </a:r>
            <a:r>
              <a:rPr lang="en-AU" sz="2400" dirty="0">
                <a:solidFill>
                  <a:srgbClr val="174C8E"/>
                </a:solidFill>
                <a:latin typeface="Arial" charset="0"/>
                <a:cs typeface="Arial" charset="0"/>
                <a:sym typeface="Times" charset="0"/>
              </a:rPr>
              <a:t> the work site:</a:t>
            </a:r>
          </a:p>
          <a:p>
            <a:pPr marL="628650" indent="-358775">
              <a:buClrTx/>
              <a:buFont typeface="Wingdings" charset="2"/>
              <a:buChar char="q"/>
              <a:defRPr/>
            </a:pPr>
            <a:r>
              <a:rPr lang="en-AU" sz="2400" dirty="0">
                <a:solidFill>
                  <a:srgbClr val="174C8E"/>
                </a:solidFill>
                <a:latin typeface="Arial" charset="0"/>
                <a:cs typeface="Arial" charset="0"/>
                <a:sym typeface="Times" charset="0"/>
              </a:rPr>
              <a:t>get the assistance of any police or military personnel</a:t>
            </a:r>
          </a:p>
          <a:p>
            <a:pPr marL="628650" indent="-358775">
              <a:buClrTx/>
              <a:buFont typeface="Wingdings" charset="2"/>
              <a:buChar char="q"/>
              <a:defRPr/>
            </a:pPr>
            <a:r>
              <a:rPr lang="en-AU" sz="2400" dirty="0">
                <a:solidFill>
                  <a:srgbClr val="174C8E"/>
                </a:solidFill>
                <a:latin typeface="Arial" charset="0"/>
                <a:cs typeface="Arial" charset="0"/>
                <a:sym typeface="Times" charset="0"/>
              </a:rPr>
              <a:t>if no professionals present, select people to be </a:t>
            </a:r>
            <a:r>
              <a:rPr lang="en-AU" sz="2400" b="1" dirty="0">
                <a:solidFill>
                  <a:srgbClr val="174C8E"/>
                </a:solidFill>
                <a:latin typeface="Arial" charset="0"/>
                <a:cs typeface="Arial" charset="0"/>
                <a:sym typeface="Times" charset="0"/>
              </a:rPr>
              <a:t>safety managers</a:t>
            </a:r>
          </a:p>
          <a:p>
            <a:pPr marL="628650" indent="-358775">
              <a:buClrTx/>
              <a:buFont typeface="Wingdings" charset="2"/>
              <a:buChar char="q"/>
              <a:defRPr/>
            </a:pPr>
            <a:r>
              <a:rPr lang="en-AU" sz="2400" dirty="0">
                <a:solidFill>
                  <a:srgbClr val="174C8E"/>
                </a:solidFill>
                <a:latin typeface="Arial" charset="0"/>
                <a:cs typeface="Arial" charset="0"/>
                <a:sym typeface="Times" charset="0"/>
              </a:rPr>
              <a:t>set up </a:t>
            </a:r>
            <a:r>
              <a:rPr lang="en-AU" sz="2400" b="1" dirty="0">
                <a:solidFill>
                  <a:srgbClr val="174C8E"/>
                </a:solidFill>
                <a:latin typeface="Arial" charset="0"/>
                <a:cs typeface="Arial" charset="0"/>
                <a:sym typeface="Times" charset="0"/>
              </a:rPr>
              <a:t>boundary markers</a:t>
            </a:r>
            <a:r>
              <a:rPr lang="en-AU" sz="2400" dirty="0">
                <a:solidFill>
                  <a:srgbClr val="174C8E"/>
                </a:solidFill>
                <a:latin typeface="Arial" charset="0"/>
                <a:cs typeface="Arial" charset="0"/>
                <a:sym typeface="Times" charset="0"/>
              </a:rPr>
              <a:t>, entry and exit points</a:t>
            </a:r>
          </a:p>
          <a:p>
            <a:pPr marL="628650" indent="-358775">
              <a:buClrTx/>
              <a:buFont typeface="Wingdings" charset="2"/>
              <a:buChar char="q"/>
              <a:defRPr/>
            </a:pPr>
            <a:r>
              <a:rPr lang="en-AU" sz="2400" b="1" dirty="0">
                <a:solidFill>
                  <a:srgbClr val="174C8E"/>
                </a:solidFill>
                <a:latin typeface="Arial" charset="0"/>
                <a:cs typeface="Arial" charset="0"/>
                <a:sym typeface="Times" charset="0"/>
              </a:rPr>
              <a:t>keep people out </a:t>
            </a:r>
            <a:r>
              <a:rPr lang="en-AU" sz="2400" dirty="0">
                <a:solidFill>
                  <a:srgbClr val="174C8E"/>
                </a:solidFill>
                <a:latin typeface="Arial" charset="0"/>
                <a:cs typeface="Arial" charset="0"/>
                <a:sym typeface="Times" charset="0"/>
              </a:rPr>
              <a:t>who are not involved in rescue operations</a:t>
            </a:r>
          </a:p>
          <a:p>
            <a:pPr marL="628650" indent="-358775">
              <a:buClrTx/>
              <a:buFont typeface="Wingdings" charset="2"/>
              <a:buChar char="q"/>
              <a:defRPr/>
            </a:pPr>
            <a:r>
              <a:rPr lang="en-AU" sz="2400" dirty="0">
                <a:solidFill>
                  <a:srgbClr val="174C8E"/>
                </a:solidFill>
                <a:latin typeface="Arial" charset="0"/>
                <a:cs typeface="Arial" charset="0"/>
                <a:sym typeface="Times" charset="0"/>
              </a:rPr>
              <a:t>make arrangements for residents to return to their homes (in or out?)</a:t>
            </a:r>
          </a:p>
          <a:p>
            <a:pPr>
              <a:buFont typeface="Wingdings" charset="2"/>
              <a:buChar char="q"/>
              <a:defRPr/>
            </a:pPr>
            <a:endParaRPr lang="en-AU" dirty="0">
              <a:solidFill>
                <a:srgbClr val="174C8E"/>
              </a:solidFill>
              <a:latin typeface="Arial" charset="0"/>
              <a:cs typeface="Arial" charset="0"/>
              <a:sym typeface="Times" charset="0"/>
            </a:endParaRPr>
          </a:p>
        </p:txBody>
      </p:sp>
      <p:sp>
        <p:nvSpPr>
          <p:cNvPr id="19458" name="Rectangle 1">
            <a:extLst>
              <a:ext uri="{FF2B5EF4-FFF2-40B4-BE49-F238E27FC236}">
                <a16:creationId xmlns:a16="http://schemas.microsoft.com/office/drawing/2014/main" xmlns="" id="{EC8A68A8-5320-F59D-E864-BE74541470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364426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On-Site Management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>
            <a:extLst>
              <a:ext uri="{FF2B5EF4-FFF2-40B4-BE49-F238E27FC236}">
                <a16:creationId xmlns:a16="http://schemas.microsoft.com/office/drawing/2014/main" xmlns="" id="{50FA9281-C2E2-A51D-F3F6-7CA705F41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048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 marL="382588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>
              <a:spcBef>
                <a:spcPts val="8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de-DE" altLang="de-DE" sz="4000">
              <a:solidFill>
                <a:srgbClr val="056CB6"/>
              </a:solidFill>
              <a:latin typeface="Arial" panose="020B0604020202020204" pitchFamily="34" charset="0"/>
              <a:sym typeface="Times" panose="02020603050405020304" pitchFamily="18" charset="0"/>
            </a:endParaRPr>
          </a:p>
        </p:txBody>
      </p:sp>
      <p:sp>
        <p:nvSpPr>
          <p:cNvPr id="20482" name="TextBox 1">
            <a:extLst>
              <a:ext uri="{FF2B5EF4-FFF2-40B4-BE49-F238E27FC236}">
                <a16:creationId xmlns:a16="http://schemas.microsoft.com/office/drawing/2014/main" xmlns="" id="{D7ACCAC8-8347-05CF-B5AD-C3F81A784F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609600"/>
            <a:ext cx="822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0483" name="Picture 1" descr="background.png">
            <a:extLst>
              <a:ext uri="{FF2B5EF4-FFF2-40B4-BE49-F238E27FC236}">
                <a16:creationId xmlns:a16="http://schemas.microsoft.com/office/drawing/2014/main" xmlns="" id="{80B22D96-9945-7CAE-59B7-6C63F7AB00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763000" cy="299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Box 2">
            <a:extLst>
              <a:ext uri="{FF2B5EF4-FFF2-40B4-BE49-F238E27FC236}">
                <a16:creationId xmlns:a16="http://schemas.microsoft.com/office/drawing/2014/main" xmlns="" id="{51CFF117-7C45-DD74-111E-6ADC406A75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2592388"/>
            <a:ext cx="28194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4400">
                <a:solidFill>
                  <a:schemeClr val="bg1"/>
                </a:solidFill>
                <a:latin typeface="Avenir Medium" charset="0"/>
              </a:rPr>
              <a:t>Questions</a:t>
            </a:r>
          </a:p>
        </p:txBody>
      </p:sp>
      <p:sp>
        <p:nvSpPr>
          <p:cNvPr id="20485" name="TextBox 4">
            <a:extLst>
              <a:ext uri="{FF2B5EF4-FFF2-40B4-BE49-F238E27FC236}">
                <a16:creationId xmlns:a16="http://schemas.microsoft.com/office/drawing/2014/main" xmlns="" id="{0220458D-E254-8916-858C-44163A333311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926682" y="3358356"/>
            <a:ext cx="17526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Cuestión</a:t>
            </a:r>
          </a:p>
        </p:txBody>
      </p:sp>
      <p:sp>
        <p:nvSpPr>
          <p:cNvPr id="20486" name="Rectangle 6">
            <a:extLst>
              <a:ext uri="{FF2B5EF4-FFF2-40B4-BE49-F238E27FC236}">
                <a16:creationId xmlns:a16="http://schemas.microsoft.com/office/drawing/2014/main" xmlns="" id="{532E104D-CF06-1D26-2516-0BBE0D3EBE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1676400"/>
            <a:ext cx="1798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La question</a:t>
            </a:r>
          </a:p>
        </p:txBody>
      </p:sp>
      <p:sp>
        <p:nvSpPr>
          <p:cNvPr id="20487" name="Rectangle 7">
            <a:extLst>
              <a:ext uri="{FF2B5EF4-FFF2-40B4-BE49-F238E27FC236}">
                <a16:creationId xmlns:a16="http://schemas.microsoft.com/office/drawing/2014/main" xmlns="" id="{6DEF34C9-2E72-5187-13BF-0F23AFBB9D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582863"/>
            <a:ext cx="1543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ar-SA" altLang="de-DE" sz="4400">
                <a:solidFill>
                  <a:srgbClr val="FFFFFF"/>
                </a:solidFill>
              </a:rPr>
              <a:t>الأسئلة</a:t>
            </a:r>
            <a:endParaRPr lang="en-US" altLang="de-DE" sz="4400">
              <a:solidFill>
                <a:srgbClr val="FFFFFF"/>
              </a:solidFill>
            </a:endParaRPr>
          </a:p>
        </p:txBody>
      </p:sp>
      <p:sp>
        <p:nvSpPr>
          <p:cNvPr id="20488" name="Rectangle 8">
            <a:extLst>
              <a:ext uri="{FF2B5EF4-FFF2-40B4-BE49-F238E27FC236}">
                <a16:creationId xmlns:a16="http://schemas.microsoft.com/office/drawing/2014/main" xmlns="" id="{ADB7A9F4-B3A6-84D0-D315-96B3D2069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200400"/>
            <a:ext cx="18018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bg-BG" altLang="de-DE" sz="3600">
                <a:solidFill>
                  <a:srgbClr val="FFFFFF"/>
                </a:solidFill>
              </a:rPr>
              <a:t>въпроси</a:t>
            </a:r>
            <a:endParaRPr lang="en-US" altLang="de-DE" sz="3600">
              <a:solidFill>
                <a:srgbClr val="FFFFFF"/>
              </a:solidFill>
            </a:endParaRPr>
          </a:p>
        </p:txBody>
      </p:sp>
      <p:sp>
        <p:nvSpPr>
          <p:cNvPr id="20489" name="Rectangle 9">
            <a:extLst>
              <a:ext uri="{FF2B5EF4-FFF2-40B4-BE49-F238E27FC236}">
                <a16:creationId xmlns:a16="http://schemas.microsoft.com/office/drawing/2014/main" xmlns="" id="{6584C284-55EE-14AF-691D-6CE9E465A2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676400"/>
            <a:ext cx="1108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zh-TW" altLang="en-US" sz="3600">
                <a:solidFill>
                  <a:srgbClr val="FFFFFF"/>
                </a:solidFill>
              </a:rPr>
              <a:t>问题</a:t>
            </a:r>
            <a:endParaRPr lang="en-US" altLang="de-DE" sz="3600">
              <a:solidFill>
                <a:srgbClr val="FFFFFF"/>
              </a:solidFill>
            </a:endParaRPr>
          </a:p>
        </p:txBody>
      </p:sp>
      <p:sp>
        <p:nvSpPr>
          <p:cNvPr id="20490" name="Rectangle 10">
            <a:extLst>
              <a:ext uri="{FF2B5EF4-FFF2-40B4-BE49-F238E27FC236}">
                <a16:creationId xmlns:a16="http://schemas.microsoft.com/office/drawing/2014/main" xmlns="" id="{2C7A1733-B1E9-7B6C-2565-DB7E340D6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3429000"/>
            <a:ext cx="1096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otázky</a:t>
            </a:r>
          </a:p>
        </p:txBody>
      </p:sp>
      <p:sp>
        <p:nvSpPr>
          <p:cNvPr id="20491" name="Rectangle 11">
            <a:extLst>
              <a:ext uri="{FF2B5EF4-FFF2-40B4-BE49-F238E27FC236}">
                <a16:creationId xmlns:a16="http://schemas.microsoft.com/office/drawing/2014/main" xmlns="" id="{737E4BC9-916D-5BED-C205-802E096E77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250" y="3886200"/>
            <a:ext cx="1860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spørgsmål</a:t>
            </a:r>
          </a:p>
        </p:txBody>
      </p:sp>
      <p:sp>
        <p:nvSpPr>
          <p:cNvPr id="20492" name="Rectangle 12">
            <a:extLst>
              <a:ext uri="{FF2B5EF4-FFF2-40B4-BE49-F238E27FC236}">
                <a16:creationId xmlns:a16="http://schemas.microsoft.com/office/drawing/2014/main" xmlns="" id="{444BA777-F339-C21E-AE1A-F779F91C827C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627856" y="2267744"/>
            <a:ext cx="14620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200">
                <a:solidFill>
                  <a:srgbClr val="FFFFFF"/>
                </a:solidFill>
                <a:latin typeface="Avenir Medium" charset="0"/>
              </a:rPr>
              <a:t>vragen</a:t>
            </a:r>
          </a:p>
        </p:txBody>
      </p:sp>
      <p:sp>
        <p:nvSpPr>
          <p:cNvPr id="20493" name="Rectangle 13">
            <a:extLst>
              <a:ext uri="{FF2B5EF4-FFF2-40B4-BE49-F238E27FC236}">
                <a16:creationId xmlns:a16="http://schemas.microsoft.com/office/drawing/2014/main" xmlns="" id="{D3D0BC9C-A0F2-A4D6-0809-A69137213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3962400"/>
            <a:ext cx="1655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küsimused</a:t>
            </a:r>
          </a:p>
        </p:txBody>
      </p:sp>
      <p:sp>
        <p:nvSpPr>
          <p:cNvPr id="20494" name="Rectangle 14">
            <a:extLst>
              <a:ext uri="{FF2B5EF4-FFF2-40B4-BE49-F238E27FC236}">
                <a16:creationId xmlns:a16="http://schemas.microsoft.com/office/drawing/2014/main" xmlns="" id="{4EE42A7B-36CF-1E35-04AC-208307FFD5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2209800"/>
            <a:ext cx="1785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kysymykset</a:t>
            </a:r>
          </a:p>
        </p:txBody>
      </p:sp>
      <p:sp>
        <p:nvSpPr>
          <p:cNvPr id="20495" name="Rectangle 15">
            <a:extLst>
              <a:ext uri="{FF2B5EF4-FFF2-40B4-BE49-F238E27FC236}">
                <a16:creationId xmlns:a16="http://schemas.microsoft.com/office/drawing/2014/main" xmlns="" id="{63130D9D-FBED-369A-9718-7DF89A7B498D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-47624" y="2201862"/>
            <a:ext cx="16557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600">
                <a:solidFill>
                  <a:srgbClr val="FFFFFF"/>
                </a:solidFill>
                <a:latin typeface="Avenir Medium" charset="0"/>
              </a:rPr>
              <a:t>Fragen</a:t>
            </a:r>
          </a:p>
        </p:txBody>
      </p:sp>
      <p:sp>
        <p:nvSpPr>
          <p:cNvPr id="20496" name="Rectangle 16">
            <a:extLst>
              <a:ext uri="{FF2B5EF4-FFF2-40B4-BE49-F238E27FC236}">
                <a16:creationId xmlns:a16="http://schemas.microsoft.com/office/drawing/2014/main" xmlns="" id="{AA0B3C49-C4E2-CF83-D168-10F44E2C2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2667000"/>
            <a:ext cx="76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20497" name="Rectangle 18">
            <a:extLst>
              <a:ext uri="{FF2B5EF4-FFF2-40B4-BE49-F238E27FC236}">
                <a16:creationId xmlns:a16="http://schemas.microsoft.com/office/drawing/2014/main" xmlns="" id="{B7205F27-7EE9-C240-ED23-6E829231C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2133600"/>
            <a:ext cx="19542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</a:rPr>
              <a:t>सवालों के जवाब</a:t>
            </a:r>
          </a:p>
        </p:txBody>
      </p:sp>
      <p:sp>
        <p:nvSpPr>
          <p:cNvPr id="20498" name="Rectangle 19">
            <a:extLst>
              <a:ext uri="{FF2B5EF4-FFF2-40B4-BE49-F238E27FC236}">
                <a16:creationId xmlns:a16="http://schemas.microsoft.com/office/drawing/2014/main" xmlns="" id="{06BA601D-BC17-E1AE-3B30-D14A9593D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886200"/>
            <a:ext cx="2266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3200">
                <a:solidFill>
                  <a:srgbClr val="FFFFFF"/>
                </a:solidFill>
                <a:latin typeface="Avenir Medium" charset="0"/>
              </a:rPr>
              <a:t>pertanyaan</a:t>
            </a:r>
          </a:p>
        </p:txBody>
      </p:sp>
      <p:sp>
        <p:nvSpPr>
          <p:cNvPr id="20499" name="Rectangle 20">
            <a:extLst>
              <a:ext uri="{FF2B5EF4-FFF2-40B4-BE49-F238E27FC236}">
                <a16:creationId xmlns:a16="http://schemas.microsoft.com/office/drawing/2014/main" xmlns="" id="{55AE9407-68B6-4AED-AFB3-6EC119E32FBA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395788" y="2279650"/>
            <a:ext cx="17287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800">
                <a:solidFill>
                  <a:srgbClr val="FFFFFF"/>
                </a:solidFill>
                <a:latin typeface="Avenir Medium" charset="0"/>
              </a:rPr>
              <a:t>domande</a:t>
            </a:r>
          </a:p>
        </p:txBody>
      </p:sp>
      <p:sp>
        <p:nvSpPr>
          <p:cNvPr id="20500" name="Rectangle 21">
            <a:extLst>
              <a:ext uri="{FF2B5EF4-FFF2-40B4-BE49-F238E27FC236}">
                <a16:creationId xmlns:a16="http://schemas.microsoft.com/office/drawing/2014/main" xmlns="" id="{C315A102-A1D7-E4E8-4DD6-B90228CB8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3352800"/>
            <a:ext cx="1004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ja-JP" altLang="en-US" sz="3200">
                <a:solidFill>
                  <a:srgbClr val="FFFFFF"/>
                </a:solidFill>
              </a:rPr>
              <a:t>質問</a:t>
            </a:r>
            <a:endParaRPr lang="en-US" altLang="de-DE" sz="3200">
              <a:solidFill>
                <a:srgbClr val="FFFFFF"/>
              </a:solidFill>
            </a:endParaRPr>
          </a:p>
        </p:txBody>
      </p:sp>
      <p:sp>
        <p:nvSpPr>
          <p:cNvPr id="20501" name="Rectangle 22">
            <a:extLst>
              <a:ext uri="{FF2B5EF4-FFF2-40B4-BE49-F238E27FC236}">
                <a16:creationId xmlns:a16="http://schemas.microsoft.com/office/drawing/2014/main" xmlns="" id="{D2129767-F3F1-4995-35D3-ADA9F11955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2286000"/>
            <a:ext cx="1592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perguntas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261B093B-DA43-A00E-EFE2-83265C7ED85A}"/>
              </a:ext>
            </a:extLst>
          </p:cNvPr>
          <p:cNvSpPr/>
          <p:nvPr/>
        </p:nvSpPr>
        <p:spPr>
          <a:xfrm>
            <a:off x="2130425" y="1600200"/>
            <a:ext cx="1377950" cy="461963"/>
          </a:xfrm>
          <a:prstGeom prst="rect">
            <a:avLst/>
          </a:prstGeom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Times" panose="02020603050405020304" pitchFamily="18" charset="0"/>
              </a:rPr>
              <a:t>вопросов</a:t>
            </a:r>
          </a:p>
        </p:txBody>
      </p:sp>
      <p:sp>
        <p:nvSpPr>
          <p:cNvPr id="20503" name="Rectangle 24">
            <a:extLst>
              <a:ext uri="{FF2B5EF4-FFF2-40B4-BE49-F238E27FC236}">
                <a16:creationId xmlns:a16="http://schemas.microsoft.com/office/drawing/2014/main" xmlns="" id="{792599E6-96D5-7314-5E7C-24CCD0818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360738"/>
            <a:ext cx="1136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2400">
                <a:solidFill>
                  <a:srgbClr val="FFFFFF"/>
                </a:solidFill>
                <a:latin typeface="Avenir Medium" charset="0"/>
              </a:rPr>
              <a:t>sorular</a:t>
            </a:r>
          </a:p>
        </p:txBody>
      </p:sp>
      <p:sp>
        <p:nvSpPr>
          <p:cNvPr id="20504" name="TextBox 25">
            <a:extLst>
              <a:ext uri="{FF2B5EF4-FFF2-40B4-BE49-F238E27FC236}">
                <a16:creationId xmlns:a16="http://schemas.microsoft.com/office/drawing/2014/main" xmlns="" id="{74F3DFB5-2849-E4B6-9982-13C1F4425E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1371600"/>
            <a:ext cx="1524000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de-DE" sz="19900">
                <a:solidFill>
                  <a:srgbClr val="FFFFFF"/>
                </a:solidFill>
                <a:latin typeface="Avenir Medium" charset="0"/>
              </a:rPr>
              <a:t>?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2ColumnText.png">
            <a:extLst>
              <a:ext uri="{FF2B5EF4-FFF2-40B4-BE49-F238E27FC236}">
                <a16:creationId xmlns:a16="http://schemas.microsoft.com/office/drawing/2014/main" xmlns="" id="{E123EDB8-6DD8-60DA-8687-96A7B738BED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rot="10800000">
            <a:off x="6114047" y="609600"/>
            <a:ext cx="2819400" cy="5181600"/>
          </a:xfrm>
          <a:prstGeom prst="round2DiagRect">
            <a:avLst/>
          </a:prstGeom>
          <a:gradFill flip="none" rotWithShape="1">
            <a:gsLst>
              <a:gs pos="0">
                <a:srgbClr val="38ABED"/>
              </a:gs>
              <a:gs pos="100000">
                <a:srgbClr val="1B3861"/>
              </a:gs>
            </a:gsLst>
            <a:lin ang="5400000" scaled="0"/>
            <a:tileRect/>
          </a:gradFill>
        </p:spPr>
      </p:pic>
      <p:sp>
        <p:nvSpPr>
          <p:cNvPr id="7170" name="AutoShape 5">
            <a:extLst>
              <a:ext uri="{FF2B5EF4-FFF2-40B4-BE49-F238E27FC236}">
                <a16:creationId xmlns:a16="http://schemas.microsoft.com/office/drawing/2014/main" xmlns="" id="{7D05E2CF-AFE3-1892-E14E-A2FBC3B16D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58775" y="358775"/>
            <a:ext cx="3598863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xmlns="" id="{FF740725-D13D-8F42-D2B4-1EE8A1BFD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8549" y="685800"/>
            <a:ext cx="2754897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/>
            </a:ext>
          </a:extLst>
        </p:spPr>
        <p:txBody>
          <a:bodyPr tIns="0" bIns="0" upright="1"/>
          <a:lstStyle/>
          <a:p>
            <a:pPr algn="r">
              <a:spcAft>
                <a:spcPts val="0"/>
              </a:spcAft>
              <a:defRPr/>
            </a:pPr>
            <a:r>
              <a:rPr lang="en-US" sz="3600" kern="1400" dirty="0" smtClean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Community </a:t>
            </a:r>
            <a:r>
              <a:rPr lang="en-US" sz="3600" kern="1400" dirty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Responder </a:t>
            </a:r>
            <a:r>
              <a:rPr lang="en-US" sz="3600" kern="1400" dirty="0" smtClean="0">
                <a:solidFill>
                  <a:srgbClr val="FFFFFF"/>
                </a:solidFill>
                <a:latin typeface="Avenir Medium"/>
                <a:ea typeface="ＭＳ ゴシック"/>
                <a:cs typeface="Avenir Medium"/>
                <a:sym typeface="Times New Roman" charset="0"/>
              </a:rPr>
              <a:t>Training</a:t>
            </a:r>
            <a:endParaRPr lang="en-GB" sz="3600" kern="1400" dirty="0">
              <a:solidFill>
                <a:srgbClr val="FFFFFF"/>
              </a:solidFill>
              <a:latin typeface="Avenir Medium"/>
              <a:ea typeface="ＭＳ ゴシック"/>
              <a:cs typeface="Avenir Medium"/>
              <a:sym typeface="Times New Roman" charset="0"/>
            </a:endParaRPr>
          </a:p>
        </p:txBody>
      </p:sp>
      <p:sp>
        <p:nvSpPr>
          <p:cNvPr id="7172" name="TextBox 2">
            <a:extLst>
              <a:ext uri="{FF2B5EF4-FFF2-40B4-BE49-F238E27FC236}">
                <a16:creationId xmlns:a16="http://schemas.microsoft.com/office/drawing/2014/main" xmlns="" id="{82937912-97D2-573D-4315-758CBF4A4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5975" y="4953001"/>
            <a:ext cx="2895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algn="dist" eaLnBrk="1" hangingPunct="1"/>
            <a:r>
              <a:rPr lang="en-US" altLang="de-DE" dirty="0">
                <a:solidFill>
                  <a:schemeClr val="bg1"/>
                </a:solidFill>
                <a:latin typeface="Avenir Medium" charset="0"/>
              </a:rPr>
              <a:t>Coordination Saves Lives</a:t>
            </a:r>
          </a:p>
        </p:txBody>
      </p:sp>
      <p:sp>
        <p:nvSpPr>
          <p:cNvPr id="7173" name="Title 5">
            <a:extLst>
              <a:ext uri="{FF2B5EF4-FFF2-40B4-BE49-F238E27FC236}">
                <a16:creationId xmlns:a16="http://schemas.microsoft.com/office/drawing/2014/main" xmlns="" id="{F3C786C3-E9F6-B7C3-E910-039A4C9A00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8775" y="1295400"/>
            <a:ext cx="5707143" cy="1470025"/>
          </a:xfrm>
        </p:spPr>
        <p:txBody>
          <a:bodyPr lIns="0" rIns="0"/>
          <a:lstStyle/>
          <a:p>
            <a:pPr marL="0" indent="0"/>
            <a:r>
              <a:rPr lang="en-US" altLang="de-DE" dirty="0">
                <a:solidFill>
                  <a:srgbClr val="194C8D"/>
                </a:solidFill>
                <a:latin typeface="Avenir Medium" charset="0"/>
              </a:rPr>
              <a:t>What is a rescuer and how to stay safe </a:t>
            </a:r>
            <a:br>
              <a:rPr lang="en-US" altLang="de-DE" dirty="0">
                <a:solidFill>
                  <a:srgbClr val="194C8D"/>
                </a:solidFill>
                <a:latin typeface="Avenir Medium" charset="0"/>
              </a:rPr>
            </a:br>
            <a:r>
              <a:rPr lang="en-US" altLang="de-DE" dirty="0">
                <a:solidFill>
                  <a:srgbClr val="194C8D"/>
                </a:solidFill>
                <a:latin typeface="Avenir Medium" charset="0"/>
              </a:rPr>
              <a:t>on mission</a:t>
            </a:r>
          </a:p>
        </p:txBody>
      </p:sp>
      <p:sp>
        <p:nvSpPr>
          <p:cNvPr id="7174" name="Rectangle 2">
            <a:extLst>
              <a:ext uri="{FF2B5EF4-FFF2-40B4-BE49-F238E27FC236}">
                <a16:creationId xmlns:a16="http://schemas.microsoft.com/office/drawing/2014/main" xmlns="" id="{1CEE0E3D-4071-399A-3C49-9D90129E7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775" y="3645450"/>
            <a:ext cx="5707143" cy="107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marL="0" lvl="1" algn="ctr">
              <a:lnSpc>
                <a:spcPct val="120000"/>
              </a:lnSpc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Basics on safety</a:t>
            </a:r>
          </a:p>
          <a:p>
            <a:pPr marL="0" lvl="1" algn="ctr">
              <a:lnSpc>
                <a:spcPct val="120000"/>
              </a:lnSpc>
            </a:pPr>
            <a:r>
              <a:rPr lang="en-GB" altLang="de-DE" sz="2800" dirty="0">
                <a:solidFill>
                  <a:srgbClr val="194C8D"/>
                </a:solidFill>
                <a:latin typeface="Avenir Medium" charset="0"/>
                <a:sym typeface="Times" panose="02020603050405020304" pitchFamily="18" charset="0"/>
              </a:rPr>
              <a:t>Protective equipment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1260000"/>
            <a:ext cx="8077200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rescuer </a:t>
            </a: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person that is trained to work in a safe manner in a very risky environment.</a:t>
            </a:r>
          </a:p>
          <a:p>
            <a:pPr eaLnBrk="1" hangingPunct="1">
              <a:buFont typeface="Times" panose="02020603050405020304" pitchFamily="18" charset="0"/>
              <a:buNone/>
            </a:pPr>
            <a:endParaRPr lang="en-AU" altLang="de-DE" sz="28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 </a:t>
            </a:r>
            <a:r>
              <a:rPr lang="en-AU" altLang="de-DE" sz="2800" b="1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Responder</a:t>
            </a:r>
            <a:r>
              <a:rPr lang="en-AU" altLang="de-DE" sz="2800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rescue work will only be successful if you know your own weaknesses.</a:t>
            </a:r>
          </a:p>
          <a:p>
            <a:pPr eaLnBrk="1" hangingPunct="1">
              <a:buFont typeface="Times" panose="02020603050405020304" pitchFamily="18" charset="0"/>
              <a:buNone/>
            </a:pPr>
            <a:endParaRPr lang="en-AU" altLang="de-DE" sz="28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 safety is the key element to avoid harm.</a:t>
            </a:r>
          </a:p>
          <a:p>
            <a:pPr eaLnBrk="1" hangingPunct="1">
              <a:buFont typeface="Times" panose="02020603050405020304" pitchFamily="18" charset="0"/>
              <a:buNone/>
            </a:pPr>
            <a:endParaRPr lang="en-AU" altLang="de-DE" sz="28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Times" panose="02020603050405020304" pitchFamily="18" charset="0"/>
              <a:buNone/>
            </a:pPr>
            <a:endParaRPr lang="en-AU" altLang="de-DE" sz="28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88F8B889-9380-6C9D-694B-8A6E7465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55725"/>
            <a:ext cx="7543800" cy="4130675"/>
          </a:xfrm>
        </p:spPr>
        <p:txBody>
          <a:bodyPr/>
          <a:lstStyle/>
          <a:p>
            <a:pPr marL="39688" indent="0">
              <a:buFont typeface="Times" panose="02020603050405020304" pitchFamily="18" charset="0"/>
              <a:buNone/>
            </a:pPr>
            <a:endParaRPr lang="en-AU" altLang="de-DE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688" indent="0">
              <a:spcAft>
                <a:spcPts val="800"/>
              </a:spcAft>
              <a:buFont typeface="Times" panose="02020603050405020304" pitchFamily="18" charset="0"/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avoid or reduce the impact of hazards:</a:t>
            </a:r>
          </a:p>
          <a:p>
            <a:pPr marL="39688" indent="0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Use of Personal Protection</a:t>
            </a:r>
          </a:p>
          <a:p>
            <a:pPr marL="39688" indent="0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Controlling site access</a:t>
            </a:r>
          </a:p>
          <a:p>
            <a:pPr marL="39688" indent="0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Use of lookouts</a:t>
            </a:r>
          </a:p>
          <a:p>
            <a:pPr marL="39688" indent="0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Planning evacuation</a:t>
            </a:r>
          </a:p>
          <a:p>
            <a:pPr marL="39688" indent="0">
              <a:buFont typeface="Wingdings" panose="05000000000000000000" pitchFamily="2" charset="2"/>
              <a:buChar char="q"/>
            </a:pPr>
            <a:endParaRPr lang="en-AU" altLang="de-DE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2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74241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Being safe means being in control of hazards</a:t>
            </a:r>
          </a:p>
        </p:txBody>
      </p:sp>
      <p:pic>
        <p:nvPicPr>
          <p:cNvPr id="2" name="Picture 1" descr="responders 02.jpg">
            <a:extLst>
              <a:ext uri="{FF2B5EF4-FFF2-40B4-BE49-F238E27FC236}">
                <a16:creationId xmlns:a16="http://schemas.microsoft.com/office/drawing/2014/main" xmlns="" id="{6AF31D5C-1A80-E86A-9952-B846326E8A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486025"/>
            <a:ext cx="3352800" cy="284797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66B5A1C9-232C-9ED9-323F-A86B709D2B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47800"/>
            <a:ext cx="5410200" cy="4648200"/>
          </a:xfrm>
        </p:spPr>
        <p:txBody>
          <a:bodyPr/>
          <a:lstStyle/>
          <a:p>
            <a:pPr marL="39688" indent="0">
              <a:spcAft>
                <a:spcPts val="800"/>
              </a:spcAft>
              <a:buFont typeface="Times" panose="02020603050405020304" pitchFamily="18" charset="0"/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Protective clothing and equipment like:</a:t>
            </a:r>
          </a:p>
          <a:p>
            <a:pPr marL="269875" indent="358775">
              <a:spcBef>
                <a:spcPts val="6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helmet or hard hat</a:t>
            </a:r>
          </a:p>
          <a:p>
            <a:pPr marL="269875" indent="358775">
              <a:spcBef>
                <a:spcPts val="6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pair of leather gloves</a:t>
            </a:r>
          </a:p>
          <a:p>
            <a:pPr marL="269875" indent="358775">
              <a:spcBef>
                <a:spcPts val="6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pair of boots or heavy shoes</a:t>
            </a:r>
          </a:p>
          <a:p>
            <a:pPr marL="269875" indent="358775">
              <a:spcBef>
                <a:spcPts val="6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safety glasses or goggles</a:t>
            </a:r>
          </a:p>
          <a:p>
            <a:pPr marL="269875" indent="358775">
              <a:spcBef>
                <a:spcPts val="6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protective clothes</a:t>
            </a:r>
          </a:p>
          <a:p>
            <a:pPr marL="269875" indent="358775">
              <a:spcBef>
                <a:spcPts val="6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dust mask</a:t>
            </a:r>
          </a:p>
          <a:p>
            <a:pPr marL="39688" indent="0">
              <a:spcBef>
                <a:spcPts val="0"/>
              </a:spcBef>
              <a:buClrTx/>
              <a:buFont typeface="Times" panose="02020603050405020304" pitchFamily="18" charset="0"/>
              <a:buNone/>
            </a:pPr>
            <a:endParaRPr lang="en-AU" altLang="de-DE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688" indent="0">
              <a:spcBef>
                <a:spcPts val="600"/>
              </a:spcBef>
              <a:buClrTx/>
              <a:buFont typeface="Times" panose="02020603050405020304" pitchFamily="18" charset="0"/>
              <a:buNone/>
              <a:tabLst>
                <a:tab pos="357188" algn="l"/>
                <a:tab pos="1527175" algn="l"/>
              </a:tabLst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 but what to do, if there is nothing 		available? How to protect?</a:t>
            </a:r>
            <a:endParaRPr lang="en-AU" altLang="de-DE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6" name="Rectangle 1">
            <a:extLst>
              <a:ext uri="{FF2B5EF4-FFF2-40B4-BE49-F238E27FC236}">
                <a16:creationId xmlns:a16="http://schemas.microsoft.com/office/drawing/2014/main" xmlns="" id="{5182DCE8-A206-1EFC-25B1-C6DA896760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3278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 protection</a:t>
            </a:r>
          </a:p>
        </p:txBody>
      </p:sp>
      <p:pic>
        <p:nvPicPr>
          <p:cNvPr id="3" name="Picture 2" descr="Responders PPE.jpg">
            <a:extLst>
              <a:ext uri="{FF2B5EF4-FFF2-40B4-BE49-F238E27FC236}">
                <a16:creationId xmlns:a16="http://schemas.microsoft.com/office/drawing/2014/main" xmlns="" id="{875E0FBD-FA7A-6CBC-7DD3-ED6FE8D792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295400"/>
            <a:ext cx="2743200" cy="432435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88F8B889-9380-6C9D-694B-8A6E7465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76400"/>
            <a:ext cx="8077200" cy="3809999"/>
          </a:xfrm>
        </p:spPr>
        <p:txBody>
          <a:bodyPr/>
          <a:lstStyle/>
          <a:p>
            <a:pPr marL="39688" indent="0"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typical item available nearly everywhere are blankets from cotton. </a:t>
            </a:r>
          </a:p>
          <a:p>
            <a:pPr marL="39688" indent="0">
              <a:buNone/>
            </a:pPr>
            <a:endParaRPr lang="en-AU" altLang="de-DE" sz="2400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9688" indent="0">
              <a:spcAft>
                <a:spcPts val="800"/>
              </a:spcAft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Try to work out the following protective gear: </a:t>
            </a:r>
          </a:p>
          <a:p>
            <a:pPr marL="269875" indent="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Gloves</a:t>
            </a:r>
          </a:p>
          <a:p>
            <a:pPr marL="269875" indent="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Helmet</a:t>
            </a:r>
          </a:p>
          <a:p>
            <a:pPr marL="269875" indent="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Knee protector</a:t>
            </a:r>
            <a:endParaRPr lang="en-AU" altLang="de-DE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2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22560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 Work!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8CE505C8-48B9-4C28-B378-BE4F33F4AE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719606"/>
            <a:ext cx="2133600" cy="21336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xmlns="" id="{ABECF0BD-5ABE-471A-A10F-2A4ACACDE011}"/>
              </a:ext>
            </a:extLst>
          </p:cNvPr>
          <p:cNvSpPr txBox="1"/>
          <p:nvPr/>
        </p:nvSpPr>
        <p:spPr>
          <a:xfrm>
            <a:off x="5562600" y="554349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cs typeface="+mn-cs"/>
                <a:sym typeface="Times New Roman" panose="02020603050405020304" pitchFamily="18" charset="0"/>
              </a:defRPr>
            </a:lvl9pPr>
          </a:lstStyle>
          <a:p>
            <a:r>
              <a:rPr lang="de-DE" sz="2000" i="1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 max. 20 </a:t>
            </a:r>
            <a:r>
              <a:rPr lang="de-DE" sz="2000" i="1" dirty="0" err="1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minutes</a:t>
            </a:r>
            <a:r>
              <a:rPr lang="de-DE" sz="2000" i="1" dirty="0">
                <a:solidFill>
                  <a:srgbClr val="194C8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de-DE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70677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>
            <a:extLst>
              <a:ext uri="{FF2B5EF4-FFF2-40B4-BE49-F238E27FC236}">
                <a16:creationId xmlns:a16="http://schemas.microsoft.com/office/drawing/2014/main" xmlns="" id="{88F8B889-9380-6C9D-694B-8A6E7465E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76400"/>
            <a:ext cx="8077200" cy="3886199"/>
          </a:xfrm>
        </p:spPr>
        <p:txBody>
          <a:bodyPr/>
          <a:lstStyle/>
          <a:p>
            <a:pPr marL="39688" indent="0">
              <a:buNone/>
            </a:pPr>
            <a:r>
              <a:rPr lang="en-AU" altLang="de-DE" sz="2400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Responders have to work continuously in a risky environment. Some additional preparation will help to stay safe:</a:t>
            </a:r>
          </a:p>
          <a:p>
            <a:pPr marL="269875" indent="358775">
              <a:spcBef>
                <a:spcPts val="1200"/>
              </a:spcBef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Using an look out as site observer</a:t>
            </a:r>
          </a:p>
          <a:p>
            <a:pPr marL="269875" indent="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Using a warning signal to alarm rescuers</a:t>
            </a:r>
          </a:p>
          <a:p>
            <a:pPr marL="269875" indent="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Having an evacuation plan</a:t>
            </a:r>
          </a:p>
          <a:p>
            <a:pPr marL="269875" indent="358775">
              <a:buClrTx/>
              <a:buFont typeface="Wingdings" panose="05000000000000000000" pitchFamily="2" charset="2"/>
              <a:buChar char="q"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Having control on the work site</a:t>
            </a:r>
          </a:p>
          <a:p>
            <a:pPr marL="39688" indent="0">
              <a:buFont typeface="Wingdings" panose="05000000000000000000" pitchFamily="2" charset="2"/>
              <a:buChar char="q"/>
            </a:pPr>
            <a:endParaRPr lang="en-AU" altLang="de-DE" dirty="0">
              <a:solidFill>
                <a:srgbClr val="174C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2" name="Rectangle 1">
            <a:extLst>
              <a:ext uri="{FF2B5EF4-FFF2-40B4-BE49-F238E27FC236}">
                <a16:creationId xmlns:a16="http://schemas.microsoft.com/office/drawing/2014/main" xmlns="" id="{1FEDAE6F-25A7-6D42-04F6-6D94B81D3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622029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Safety on the worksite is needed, too!</a:t>
            </a:r>
          </a:p>
        </p:txBody>
      </p:sp>
    </p:spTree>
    <p:extLst>
      <p:ext uri="{BB962C8B-B14F-4D97-AF65-F5344CB8AC3E}">
        <p14:creationId xmlns:p14="http://schemas.microsoft.com/office/powerpoint/2010/main" val="353075730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ontent Placeholder 2">
            <a:extLst>
              <a:ext uri="{FF2B5EF4-FFF2-40B4-BE49-F238E27FC236}">
                <a16:creationId xmlns:a16="http://schemas.microsoft.com/office/drawing/2014/main" xmlns="" id="{6284BAA9-E85C-3640-63CD-AD8F9E09A0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4363" y="1905000"/>
            <a:ext cx="5329237" cy="3276600"/>
          </a:xfrm>
        </p:spPr>
        <p:txBody>
          <a:bodyPr/>
          <a:lstStyle/>
          <a:p>
            <a:pPr marL="39688" indent="0">
              <a:buFont typeface="Times" panose="02020603050405020304" pitchFamily="18" charset="0"/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AU" altLang="de-DE" sz="2400" dirty="0" smtClean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Responders are at a work site, they should have at least </a:t>
            </a:r>
            <a:r>
              <a:rPr lang="en-AU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lookout. </a:t>
            </a:r>
          </a:p>
          <a:p>
            <a:pPr marL="39688" indent="0">
              <a:buFont typeface="Times" panose="02020603050405020304" pitchFamily="18" charset="0"/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role is to </a:t>
            </a:r>
            <a:r>
              <a:rPr lang="en-AU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 out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hazards and </a:t>
            </a:r>
            <a:r>
              <a:rPr lang="en-AU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warn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everyone before an accident happens.</a:t>
            </a:r>
          </a:p>
        </p:txBody>
      </p:sp>
      <p:sp>
        <p:nvSpPr>
          <p:cNvPr id="16386" name="Rectangle 1">
            <a:extLst>
              <a:ext uri="{FF2B5EF4-FFF2-40B4-BE49-F238E27FC236}">
                <a16:creationId xmlns:a16="http://schemas.microsoft.com/office/drawing/2014/main" xmlns="" id="{7FAF453A-F5B6-3D80-AAE1-9D37028980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470224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of lookouts (Observers)</a:t>
            </a:r>
          </a:p>
        </p:txBody>
      </p:sp>
      <p:pic>
        <p:nvPicPr>
          <p:cNvPr id="2" name="Picture 1" descr="Look out.jpg">
            <a:extLst>
              <a:ext uri="{FF2B5EF4-FFF2-40B4-BE49-F238E27FC236}">
                <a16:creationId xmlns:a16="http://schemas.microsoft.com/office/drawing/2014/main" xmlns="" id="{BCCB5FAF-64E3-BA63-85AD-89E59016CF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828800"/>
            <a:ext cx="2819400" cy="2819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Content Placeholder 2">
            <a:extLst>
              <a:ext uri="{FF2B5EF4-FFF2-40B4-BE49-F238E27FC236}">
                <a16:creationId xmlns:a16="http://schemas.microsoft.com/office/drawing/2014/main" xmlns="" id="{40203F4D-6439-15D0-1AD7-2CBC898CF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52600"/>
            <a:ext cx="6858000" cy="4267200"/>
          </a:xfrm>
        </p:spPr>
        <p:txBody>
          <a:bodyPr/>
          <a:lstStyle/>
          <a:p>
            <a:pPr marL="39688" indent="0">
              <a:buFont typeface="Times" panose="02020603050405020304" pitchFamily="18" charset="0"/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important to have an </a:t>
            </a:r>
            <a:r>
              <a:rPr lang="en-AU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evacuation plan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en-AU" altLang="de-DE" sz="2400" b="1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worksite.</a:t>
            </a:r>
          </a:p>
          <a:p>
            <a:pPr marL="39688" indent="0">
              <a:buFont typeface="Times" panose="02020603050405020304" pitchFamily="18" charset="0"/>
              <a:buNone/>
            </a:pP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Tell everyone involved in the rescue works about it, so that they know what to do if an evacuation is necessary. Use signs, warning </a:t>
            </a:r>
            <a:b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tape or the like to mark specific </a:t>
            </a:r>
            <a:b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altLang="de-DE" sz="24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places and routes.</a:t>
            </a:r>
          </a:p>
        </p:txBody>
      </p:sp>
      <p:sp>
        <p:nvSpPr>
          <p:cNvPr id="17410" name="Rectangle 1">
            <a:extLst>
              <a:ext uri="{FF2B5EF4-FFF2-40B4-BE49-F238E27FC236}">
                <a16:creationId xmlns:a16="http://schemas.microsoft.com/office/drawing/2014/main" xmlns="" id="{D4BF1223-77B4-518A-A12A-1289B2B742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000" y="900000"/>
            <a:ext cx="39664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9688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ヒラギノ明朝 ProN W3" charset="-128"/>
                <a:sym typeface="Times New Roman" panose="02020603050405020304" pitchFamily="18" charset="0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</a:pPr>
            <a:r>
              <a:rPr lang="en-AU" altLang="de-DE" sz="2800" dirty="0">
                <a:solidFill>
                  <a:srgbClr val="174C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an evacuation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xmlns="" id="{E5C277AC-2962-47DC-AD5F-826CB967E8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352800"/>
            <a:ext cx="3243568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34139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_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Times"/>
        <a:ea typeface="ヒラギノ明朝 ProN W3"/>
        <a:cs typeface="ヒラギノ明朝 ProN W3"/>
      </a:majorFont>
      <a:minorFont>
        <a:latin typeface="Times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CC99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ヒラギノ明朝 ProN W3" charset="0"/>
            <a:cs typeface="ヒラギノ明朝 ProN W3" charset="0"/>
            <a:sym typeface="Times New Roman" charset="0"/>
          </a:defRPr>
        </a:defPPr>
      </a:lstStyle>
    </a:spDef>
    <a:lnDef>
      <a:spPr bwMode="auto">
        <a:solidFill>
          <a:srgbClr val="00CC99"/>
        </a:solidFill>
        <a:ln w="19050" cap="flat" cmpd="sng" algn="ctr">
          <a:solidFill>
            <a:srgbClr val="174C8E">
              <a:alpha val="84000"/>
            </a:srgbClr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B7C7DF9AA3604DBA9EFFD7647AF866" ma:contentTypeVersion="21" ma:contentTypeDescription="Create a new document." ma:contentTypeScope="" ma:versionID="c0abb2763dea8ea4c2baa7ca59b13893">
  <xsd:schema xmlns:xsd="http://www.w3.org/2001/XMLSchema" xmlns:xs="http://www.w3.org/2001/XMLSchema" xmlns:p="http://schemas.microsoft.com/office/2006/metadata/properties" xmlns:ns2="f1bae91e-3907-439b-bcc8-55e41ee05a99" xmlns:ns3="1f53fade-b7a2-46aa-9ff1-583a0afc40b4" xmlns:ns4="985ec44e-1bab-4c0b-9df0-6ba128686fc9" targetNamespace="http://schemas.microsoft.com/office/2006/metadata/properties" ma:root="true" ma:fieldsID="5389443d29b57e271e872c84a7ae4db3" ns2:_="" ns3:_="" ns4:_="">
    <xsd:import namespace="f1bae91e-3907-439b-bcc8-55e41ee05a99"/>
    <xsd:import namespace="1f53fade-b7a2-46aa-9ff1-583a0afc40b4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bae91e-3907-439b-bcc8-55e41ee05a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7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53fade-b7a2-46aa-9ff1-583a0afc40b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f9aa507d-aaca-4591-aee8-da00b252780d}" ma:internalName="TaxCatchAll" ma:showField="CatchAllData" ma:web="1f53fade-b7a2-46aa-9ff1-583a0afc40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85ec44e-1bab-4c0b-9df0-6ba128686fc9" xsi:nil="true"/>
    <_Flow_SignoffStatus xmlns="f1bae91e-3907-439b-bcc8-55e41ee05a99" xsi:nil="true"/>
    <lcf76f155ced4ddcb4097134ff3c332f xmlns="f1bae91e-3907-439b-bcc8-55e41ee05a9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B60236D-BF27-45AE-893E-EBB68286E05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2A5456E-B4ED-4410-9F74-F8D690C3EA69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31ED9FEB-FA77-4ACE-9200-5FF13213FDFA}"/>
</file>

<file path=customXml/itemProps4.xml><?xml version="1.0" encoding="utf-8"?>
<ds:datastoreItem xmlns:ds="http://schemas.openxmlformats.org/officeDocument/2006/customXml" ds:itemID="{04D867D7-3186-4856-8B58-5305F1A518E2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84318707-021B-46DE-A829-29F2C5D1879E}">
  <ds:schemaRefs>
    <ds:schemaRef ds:uri="http://schemas.microsoft.com/office/2006/metadata/properties"/>
    <ds:schemaRef ds:uri="http://schemas.microsoft.com/office/infopath/2007/PartnerControls"/>
    <ds:schemaRef ds:uri="f154b4d9-7ec7-4b5e-b168-732fe2c0b380"/>
    <ds:schemaRef ds:uri="68230cab-cc78-4ac7-aee1-eaf700f54e1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0</TotalTime>
  <Pages>0</Pages>
  <Words>549</Words>
  <Characters>0</Characters>
  <Application>Microsoft Office PowerPoint</Application>
  <PresentationFormat>Bildschirmpräsentation (4:3)</PresentationFormat>
  <Lines>0</Lines>
  <Paragraphs>104</Paragraphs>
  <Slides>13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25" baseType="lpstr">
      <vt:lpstr>ＭＳ ゴシック</vt:lpstr>
      <vt:lpstr>MS PGothic</vt:lpstr>
      <vt:lpstr>MS PGothic</vt:lpstr>
      <vt:lpstr>Arial</vt:lpstr>
      <vt:lpstr>Avenir Medium</vt:lpstr>
      <vt:lpstr>Calibri</vt:lpstr>
      <vt:lpstr>Times</vt:lpstr>
      <vt:lpstr>Times New Roman</vt:lpstr>
      <vt:lpstr>Verdana</vt:lpstr>
      <vt:lpstr>Wingdings</vt:lpstr>
      <vt:lpstr>ヒラギノ明朝 ProN W3</vt:lpstr>
      <vt:lpstr>1_Title &amp; Bullets</vt:lpstr>
      <vt:lpstr>PowerPoint-Präsentation</vt:lpstr>
      <vt:lpstr>What is a rescuer and how to stay safe  on mission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OCHA Powerpoint Presentation_white</dc:title>
  <dc:creator>Peter Goxharaj</dc:creator>
  <cp:lastModifiedBy>Microsoft-Konto</cp:lastModifiedBy>
  <cp:revision>345</cp:revision>
  <dcterms:created xsi:type="dcterms:W3CDTF">2009-07-08T19:39:17Z</dcterms:created>
  <dcterms:modified xsi:type="dcterms:W3CDTF">2024-05-06T10:04:01Z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Order">
    <vt:lpwstr>2400.00000000000</vt:lpwstr>
  </property>
  <property fmtid="{D5CDD505-2E9C-101B-9397-08002B2CF9AE}" pid="4" name="_dlc_DocId">
    <vt:lpwstr>OCHANET-296-24</vt:lpwstr>
  </property>
  <property fmtid="{D5CDD505-2E9C-101B-9397-08002B2CF9AE}" pid="5" name="_dlc_DocIdItemGuid">
    <vt:lpwstr>5b94cdea-a054-4aa5-90ae-22d7b016bbf1</vt:lpwstr>
  </property>
  <property fmtid="{D5CDD505-2E9C-101B-9397-08002B2CF9AE}" pid="6" name="_dlc_DocIdUrl">
    <vt:lpwstr>https://ochanet.unocha.org/OS/HQ_Branches_Offices/CISB/OCHA_Templates/_layouts/DocIdRedir.aspx?ID=OCHANET-296-24, OCHANET-296-24</vt:lpwstr>
  </property>
  <property fmtid="{D5CDD505-2E9C-101B-9397-08002B2CF9AE}" pid="7" name="ContentTypeId">
    <vt:lpwstr>0x010100AFB7C7DF9AA3604DBA9EFFD7647AF866</vt:lpwstr>
  </property>
</Properties>
</file>